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2" r:id="rId3"/>
    <p:sldMasterId id="2147483664" r:id="rId4"/>
    <p:sldMasterId id="2147483666" r:id="rId5"/>
  </p:sldMasterIdLst>
  <p:notesMasterIdLst>
    <p:notesMasterId r:id="rId64"/>
  </p:notesMasterIdLst>
  <p:sldIdLst>
    <p:sldId id="481" r:id="rId6"/>
    <p:sldId id="554" r:id="rId7"/>
    <p:sldId id="534" r:id="rId8"/>
    <p:sldId id="485" r:id="rId9"/>
    <p:sldId id="486" r:id="rId10"/>
    <p:sldId id="536" r:id="rId11"/>
    <p:sldId id="561" r:id="rId12"/>
    <p:sldId id="563" r:id="rId13"/>
    <p:sldId id="541" r:id="rId14"/>
    <p:sldId id="542" r:id="rId15"/>
    <p:sldId id="543" r:id="rId16"/>
    <p:sldId id="489" r:id="rId17"/>
    <p:sldId id="490" r:id="rId18"/>
    <p:sldId id="502" r:id="rId19"/>
    <p:sldId id="539" r:id="rId20"/>
    <p:sldId id="503" r:id="rId21"/>
    <p:sldId id="540" r:id="rId22"/>
    <p:sldId id="537" r:id="rId23"/>
    <p:sldId id="508" r:id="rId24"/>
    <p:sldId id="544" r:id="rId25"/>
    <p:sldId id="510" r:id="rId26"/>
    <p:sldId id="564" r:id="rId27"/>
    <p:sldId id="555" r:id="rId28"/>
    <p:sldId id="560" r:id="rId29"/>
    <p:sldId id="487" r:id="rId30"/>
    <p:sldId id="491" r:id="rId31"/>
    <p:sldId id="562" r:id="rId32"/>
    <p:sldId id="492" r:id="rId33"/>
    <p:sldId id="493" r:id="rId34"/>
    <p:sldId id="494" r:id="rId35"/>
    <p:sldId id="495" r:id="rId36"/>
    <p:sldId id="496" r:id="rId37"/>
    <p:sldId id="497" r:id="rId38"/>
    <p:sldId id="498" r:id="rId39"/>
    <p:sldId id="499" r:id="rId40"/>
    <p:sldId id="500" r:id="rId41"/>
    <p:sldId id="501" r:id="rId42"/>
    <p:sldId id="565" r:id="rId43"/>
    <p:sldId id="511" r:id="rId44"/>
    <p:sldId id="512" r:id="rId45"/>
    <p:sldId id="513" r:id="rId46"/>
    <p:sldId id="514" r:id="rId47"/>
    <p:sldId id="538" r:id="rId48"/>
    <p:sldId id="516" r:id="rId49"/>
    <p:sldId id="518" r:id="rId50"/>
    <p:sldId id="519" r:id="rId51"/>
    <p:sldId id="520" r:id="rId52"/>
    <p:sldId id="521" r:id="rId53"/>
    <p:sldId id="522" r:id="rId54"/>
    <p:sldId id="523" r:id="rId55"/>
    <p:sldId id="524" r:id="rId56"/>
    <p:sldId id="525" r:id="rId57"/>
    <p:sldId id="526" r:id="rId58"/>
    <p:sldId id="527" r:id="rId59"/>
    <p:sldId id="528" r:id="rId60"/>
    <p:sldId id="529" r:id="rId61"/>
    <p:sldId id="530" r:id="rId62"/>
    <p:sldId id="369" r:id="rId63"/>
  </p:sldIdLst>
  <p:sldSz cx="9144000" cy="6858000" type="screen4x3"/>
  <p:notesSz cx="9144000" cy="6858000"/>
  <p:defaultTextStyle>
    <a:defPPr>
      <a:defRPr lang="en-US"/>
    </a:defPPr>
    <a:lvl1pPr algn="l" rtl="0" eaLnBrk="0" fontAlgn="base" hangingPunct="0">
      <a:spcBef>
        <a:spcPct val="0"/>
      </a:spcBef>
      <a:spcAft>
        <a:spcPct val="0"/>
      </a:spcAft>
      <a:defRPr sz="1400" b="1" kern="1200">
        <a:solidFill>
          <a:schemeClr val="tx1"/>
        </a:solidFill>
        <a:latin typeface="Times New Roman" charset="0"/>
        <a:ea typeface="+mn-ea"/>
        <a:cs typeface="+mn-cs"/>
      </a:defRPr>
    </a:lvl1pPr>
    <a:lvl2pPr marL="457200" algn="l" rtl="0" eaLnBrk="0" fontAlgn="base" hangingPunct="0">
      <a:spcBef>
        <a:spcPct val="0"/>
      </a:spcBef>
      <a:spcAft>
        <a:spcPct val="0"/>
      </a:spcAft>
      <a:defRPr sz="1400" b="1" kern="1200">
        <a:solidFill>
          <a:schemeClr val="tx1"/>
        </a:solidFill>
        <a:latin typeface="Times New Roman" charset="0"/>
        <a:ea typeface="+mn-ea"/>
        <a:cs typeface="+mn-cs"/>
      </a:defRPr>
    </a:lvl2pPr>
    <a:lvl3pPr marL="914400" algn="l" rtl="0" eaLnBrk="0" fontAlgn="base" hangingPunct="0">
      <a:spcBef>
        <a:spcPct val="0"/>
      </a:spcBef>
      <a:spcAft>
        <a:spcPct val="0"/>
      </a:spcAft>
      <a:defRPr sz="1400" b="1" kern="1200">
        <a:solidFill>
          <a:schemeClr val="tx1"/>
        </a:solidFill>
        <a:latin typeface="Times New Roman" charset="0"/>
        <a:ea typeface="+mn-ea"/>
        <a:cs typeface="+mn-cs"/>
      </a:defRPr>
    </a:lvl3pPr>
    <a:lvl4pPr marL="1371600" algn="l" rtl="0" eaLnBrk="0" fontAlgn="base" hangingPunct="0">
      <a:spcBef>
        <a:spcPct val="0"/>
      </a:spcBef>
      <a:spcAft>
        <a:spcPct val="0"/>
      </a:spcAft>
      <a:defRPr sz="1400" b="1" kern="1200">
        <a:solidFill>
          <a:schemeClr val="tx1"/>
        </a:solidFill>
        <a:latin typeface="Times New Roman" charset="0"/>
        <a:ea typeface="+mn-ea"/>
        <a:cs typeface="+mn-cs"/>
      </a:defRPr>
    </a:lvl4pPr>
    <a:lvl5pPr marL="1828800" algn="l" rtl="0" eaLnBrk="0" fontAlgn="base" hangingPunct="0">
      <a:spcBef>
        <a:spcPct val="0"/>
      </a:spcBef>
      <a:spcAft>
        <a:spcPct val="0"/>
      </a:spcAft>
      <a:defRPr sz="1400" b="1" kern="1200">
        <a:solidFill>
          <a:schemeClr val="tx1"/>
        </a:solidFill>
        <a:latin typeface="Times New Roman" charset="0"/>
        <a:ea typeface="+mn-ea"/>
        <a:cs typeface="+mn-cs"/>
      </a:defRPr>
    </a:lvl5pPr>
    <a:lvl6pPr marL="2286000" algn="l" defTabSz="457200" rtl="0" eaLnBrk="1" latinLnBrk="0" hangingPunct="1">
      <a:defRPr sz="1400" b="1" kern="1200">
        <a:solidFill>
          <a:schemeClr val="tx1"/>
        </a:solidFill>
        <a:latin typeface="Times New Roman" charset="0"/>
        <a:ea typeface="+mn-ea"/>
        <a:cs typeface="+mn-cs"/>
      </a:defRPr>
    </a:lvl6pPr>
    <a:lvl7pPr marL="2743200" algn="l" defTabSz="457200" rtl="0" eaLnBrk="1" latinLnBrk="0" hangingPunct="1">
      <a:defRPr sz="1400" b="1" kern="1200">
        <a:solidFill>
          <a:schemeClr val="tx1"/>
        </a:solidFill>
        <a:latin typeface="Times New Roman" charset="0"/>
        <a:ea typeface="+mn-ea"/>
        <a:cs typeface="+mn-cs"/>
      </a:defRPr>
    </a:lvl7pPr>
    <a:lvl8pPr marL="3200400" algn="l" defTabSz="457200" rtl="0" eaLnBrk="1" latinLnBrk="0" hangingPunct="1">
      <a:defRPr sz="1400" b="1" kern="1200">
        <a:solidFill>
          <a:schemeClr val="tx1"/>
        </a:solidFill>
        <a:latin typeface="Times New Roman" charset="0"/>
        <a:ea typeface="+mn-ea"/>
        <a:cs typeface="+mn-cs"/>
      </a:defRPr>
    </a:lvl8pPr>
    <a:lvl9pPr marL="3657600" algn="l" defTabSz="457200" rtl="0" eaLnBrk="1" latinLnBrk="0" hangingPunct="1">
      <a:defRPr sz="1400" b="1"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a:srgbClr val="0000FF"/>
    <a:srgbClr val="000000"/>
    <a:srgbClr val="CCFFFF"/>
    <a:srgbClr val="D5FFFF"/>
    <a:srgbClr val="009900"/>
    <a:srgbClr val="66FF66"/>
    <a:srgbClr val="96969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32787"/>
    <p:restoredTop sz="90929"/>
  </p:normalViewPr>
  <p:slideViewPr>
    <p:cSldViewPr showGuides="1">
      <p:cViewPr varScale="1">
        <p:scale>
          <a:sx n="101" d="100"/>
          <a:sy n="101" d="100"/>
        </p:scale>
        <p:origin x="1458"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97283" name="Rectangle 3"/>
          <p:cNvSpPr>
            <a:spLocks noGrp="1" noChangeArrowheads="1"/>
          </p:cNvSpPr>
          <p:nvPr>
            <p:ph type="dt" idx="1"/>
          </p:nvPr>
        </p:nvSpPr>
        <p:spPr bwMode="auto">
          <a:xfrm>
            <a:off x="5181600" y="0"/>
            <a:ext cx="3962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97284" name="Rectangle 4"/>
          <p:cNvSpPr>
            <a:spLocks noGrp="1" noRot="1" noChangeAspect="1" noChangeArrowheads="1" noTextEdit="1"/>
          </p:cNvSpPr>
          <p:nvPr>
            <p:ph type="sldImg" idx="2"/>
          </p:nvPr>
        </p:nvSpPr>
        <p:spPr bwMode="auto">
          <a:xfrm>
            <a:off x="2844800" y="533400"/>
            <a:ext cx="3454400" cy="2590800"/>
          </a:xfrm>
          <a:prstGeom prst="rect">
            <a:avLst/>
          </a:prstGeom>
          <a:noFill/>
          <a:ln w="9525">
            <a:solidFill>
              <a:srgbClr val="000000"/>
            </a:solidFill>
            <a:miter lim="800000"/>
            <a:headEnd/>
            <a:tailEnd/>
          </a:ln>
          <a:effectLst/>
        </p:spPr>
      </p:sp>
      <p:sp>
        <p:nvSpPr>
          <p:cNvPr id="97285" name="Rectangle 5"/>
          <p:cNvSpPr>
            <a:spLocks noGrp="1" noChangeArrowheads="1"/>
          </p:cNvSpPr>
          <p:nvPr>
            <p:ph type="body" sz="quarter" idx="3"/>
          </p:nvPr>
        </p:nvSpPr>
        <p:spPr bwMode="auto">
          <a:xfrm>
            <a:off x="1219200" y="3276600"/>
            <a:ext cx="6705600" cy="304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6" name="Rectangle 6"/>
          <p:cNvSpPr>
            <a:spLocks noGrp="1" noChangeArrowheads="1"/>
          </p:cNvSpPr>
          <p:nvPr>
            <p:ph type="ftr" sz="quarter" idx="4"/>
          </p:nvPr>
        </p:nvSpPr>
        <p:spPr bwMode="auto">
          <a:xfrm>
            <a:off x="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97287" name="Rectangle 7"/>
          <p:cNvSpPr>
            <a:spLocks noGrp="1" noChangeArrowheads="1"/>
          </p:cNvSpPr>
          <p:nvPr>
            <p:ph type="sldNum" sz="quarter" idx="5"/>
          </p:nvPr>
        </p:nvSpPr>
        <p:spPr bwMode="auto">
          <a:xfrm>
            <a:off x="5181600" y="6477000"/>
            <a:ext cx="39624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37231C64-B976-DF4A-874D-4A45D2B42567}"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solidFill>
                  <a:prstClr val="black"/>
                </a:solidFill>
              </a:rPr>
              <a:pPr/>
              <a:t>1</a:t>
            </a:fld>
            <a:endParaRPr lang="en-US">
              <a:solidFill>
                <a:prstClr val="black"/>
              </a:solidFill>
            </a:endParaRPr>
          </a:p>
        </p:txBody>
      </p:sp>
      <p:sp>
        <p:nvSpPr>
          <p:cNvPr id="452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449EDD1-D6AF-FD48-94EC-FA8F6BF53886}"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2998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449EDD1-D6AF-FD48-94EC-FA8F6BF53886}"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958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CBC10-34F1-8E4E-9D7E-783EFA0E39FE}" type="slidenum">
              <a:rPr lang="en-US">
                <a:solidFill>
                  <a:prstClr val="black"/>
                </a:solidFill>
              </a:rPr>
              <a:pPr/>
              <a:t>12</a:t>
            </a:fld>
            <a:endParaRPr lang="en-US">
              <a:solidFill>
                <a:prstClr val="black"/>
              </a:solidFill>
            </a:endParaRPr>
          </a:p>
        </p:txBody>
      </p:sp>
      <p:sp>
        <p:nvSpPr>
          <p:cNvPr id="8366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366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16858-30BA-DD47-A350-935372A55AD4}" type="slidenum">
              <a:rPr lang="en-US">
                <a:solidFill>
                  <a:prstClr val="black"/>
                </a:solidFill>
              </a:rPr>
              <a:pPr/>
              <a:t>13</a:t>
            </a:fld>
            <a:endParaRPr lang="en-US">
              <a:solidFill>
                <a:prstClr val="black"/>
              </a:solidFill>
            </a:endParaRPr>
          </a:p>
        </p:txBody>
      </p:sp>
      <p:sp>
        <p:nvSpPr>
          <p:cNvPr id="9000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00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8F444-160B-7F4C-A78B-9F48ABB092FC}" type="slidenum">
              <a:rPr lang="en-US">
                <a:solidFill>
                  <a:prstClr val="black"/>
                </a:solidFill>
              </a:rPr>
              <a:pPr/>
              <a:t>14</a:t>
            </a:fld>
            <a:endParaRPr lang="en-US">
              <a:solidFill>
                <a:prstClr val="black"/>
              </a:solidFill>
            </a:endParaRPr>
          </a:p>
        </p:txBody>
      </p:sp>
      <p:sp>
        <p:nvSpPr>
          <p:cNvPr id="920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0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1CA4D-4A4B-164D-98C6-74213FCD9C84}" type="slidenum">
              <a:rPr lang="en-US">
                <a:solidFill>
                  <a:prstClr val="black"/>
                </a:solidFill>
              </a:rPr>
              <a:pPr/>
              <a:t>16</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1CA4D-4A4B-164D-98C6-74213FCD9C84}" type="slidenum">
              <a:rPr lang="en-US">
                <a:solidFill>
                  <a:prstClr val="black"/>
                </a:solidFill>
              </a:rPr>
              <a:pPr/>
              <a:t>17</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7639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59898-A96F-C747-B0CB-6FC3E9708668}" type="slidenum">
              <a:rPr lang="en-US"/>
              <a:pPr/>
              <a:t>18</a:t>
            </a:fld>
            <a:endParaRPr lang="en-US"/>
          </a:p>
        </p:txBody>
      </p:sp>
      <p:sp>
        <p:nvSpPr>
          <p:cNvPr id="922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2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477314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A07BB0-345A-6447-9055-380B7ADB2D12}" type="slidenum">
              <a:rPr lang="en-US">
                <a:solidFill>
                  <a:prstClr val="black"/>
                </a:solidFill>
              </a:rPr>
              <a:pPr/>
              <a:t>19</a:t>
            </a:fld>
            <a:endParaRPr lang="en-US">
              <a:solidFill>
                <a:prstClr val="black"/>
              </a:solidFill>
            </a:endParaRPr>
          </a:p>
        </p:txBody>
      </p:sp>
      <p:sp>
        <p:nvSpPr>
          <p:cNvPr id="93696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696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4348B97-3C70-7941-9A90-FE320AD22D48}" type="slidenum">
              <a:rPr kumimoji="0" lang="en-US" sz="1200" b="0" i="0" u="none" strike="noStrike" kern="1200" cap="none" spc="0" normalizeH="0" baseline="0" noProof="0">
                <a:ln>
                  <a:noFill/>
                </a:ln>
                <a:solidFill>
                  <a:srgbClr val="000000"/>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539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539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6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71ABE1-E27E-DF44-A909-2F309401B55A}" type="slidenum">
              <a:rPr lang="en-US">
                <a:solidFill>
                  <a:prstClr val="black"/>
                </a:solidFill>
              </a:rPr>
              <a:pPr/>
              <a:t>2</a:t>
            </a:fld>
            <a:endParaRPr lang="en-US">
              <a:solidFill>
                <a:prstClr val="black"/>
              </a:solidFill>
            </a:endParaRPr>
          </a:p>
        </p:txBody>
      </p:sp>
      <p:sp>
        <p:nvSpPr>
          <p:cNvPr id="88985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8985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668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A2E3A-920A-1245-A32A-1824A6568FD8}" type="slidenum">
              <a:rPr lang="en-US">
                <a:solidFill>
                  <a:prstClr val="black"/>
                </a:solidFill>
              </a:rPr>
              <a:pPr/>
              <a:t>21</a:t>
            </a:fld>
            <a:endParaRPr lang="en-US">
              <a:solidFill>
                <a:prstClr val="black"/>
              </a:solidFill>
            </a:endParaRPr>
          </a:p>
        </p:txBody>
      </p:sp>
      <p:sp>
        <p:nvSpPr>
          <p:cNvPr id="957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7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3D902-5B8A-BB44-96E8-EF5A82F03E02}" type="slidenum">
              <a:rPr lang="en-US">
                <a:solidFill>
                  <a:prstClr val="black"/>
                </a:solidFill>
              </a:rPr>
              <a:pPr/>
              <a:t>22</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58522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3D902-5B8A-BB44-96E8-EF5A82F03E02}" type="slidenum">
              <a:rPr lang="en-US">
                <a:solidFill>
                  <a:prstClr val="black"/>
                </a:solidFill>
              </a:rPr>
              <a:pPr/>
              <a:t>23</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50591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76A2E3A-920A-1245-A32A-1824A6568FD8}"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574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74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18498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2E513F7-E5BF-9A4A-856A-F284D1FE57D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8960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60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49288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FB5275-FE4E-394E-90B8-4E8E92B87D94}"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03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0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312263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FB5275-FE4E-394E-90B8-4E8E92B87D94}"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033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033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41834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3D902-5B8A-BB44-96E8-EF5A82F03E02}" type="slidenum">
              <a:rPr lang="en-US">
                <a:solidFill>
                  <a:prstClr val="black"/>
                </a:solidFill>
              </a:rPr>
              <a:pPr/>
              <a:t>28</a:t>
            </a:fld>
            <a:endParaRPr lang="en-US">
              <a:solidFill>
                <a:prstClr val="black"/>
              </a:solidFill>
            </a:endParaRPr>
          </a:p>
        </p:txBody>
      </p:sp>
      <p:sp>
        <p:nvSpPr>
          <p:cNvPr id="9123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23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BF4C36-3816-554B-9628-6E011EE51729}" type="slidenum">
              <a:rPr lang="en-US">
                <a:solidFill>
                  <a:prstClr val="black"/>
                </a:solidFill>
              </a:rPr>
              <a:pPr/>
              <a:t>29</a:t>
            </a:fld>
            <a:endParaRPr lang="en-US">
              <a:solidFill>
                <a:prstClr val="black"/>
              </a:solidFill>
            </a:endParaRPr>
          </a:p>
        </p:txBody>
      </p:sp>
      <p:sp>
        <p:nvSpPr>
          <p:cNvPr id="914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4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8EA25-C760-0242-AB28-17BD1995E1A5}" type="slidenum">
              <a:rPr lang="en-US">
                <a:solidFill>
                  <a:prstClr val="black"/>
                </a:solidFill>
              </a:rPr>
              <a:pPr/>
              <a:t>30</a:t>
            </a:fld>
            <a:endParaRPr lang="en-US">
              <a:solidFill>
                <a:prstClr val="black"/>
              </a:solidFill>
            </a:endParaRPr>
          </a:p>
        </p:txBody>
      </p:sp>
      <p:sp>
        <p:nvSpPr>
          <p:cNvPr id="916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6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88FB5-3EDA-6B49-95D1-32F0A396F66D}" type="slidenum">
              <a:rPr lang="en-US"/>
              <a:pPr/>
              <a:t>3</a:t>
            </a:fld>
            <a:endParaRPr lang="en-US"/>
          </a:p>
        </p:txBody>
      </p:sp>
      <p:sp>
        <p:nvSpPr>
          <p:cNvPr id="906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6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862821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8EA25-C760-0242-AB28-17BD1995E1A5}" type="slidenum">
              <a:rPr lang="en-US">
                <a:solidFill>
                  <a:prstClr val="black"/>
                </a:solidFill>
              </a:rPr>
              <a:pPr/>
              <a:t>31</a:t>
            </a:fld>
            <a:endParaRPr lang="en-US">
              <a:solidFill>
                <a:prstClr val="black"/>
              </a:solidFill>
            </a:endParaRPr>
          </a:p>
        </p:txBody>
      </p:sp>
      <p:sp>
        <p:nvSpPr>
          <p:cNvPr id="916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6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912B0-E543-3F4F-B17A-FFDAB6FF0347}" type="slidenum">
              <a:rPr lang="en-US">
                <a:solidFill>
                  <a:prstClr val="black"/>
                </a:solidFill>
              </a:rPr>
              <a:pPr/>
              <a:t>32</a:t>
            </a:fld>
            <a:endParaRPr lang="en-US">
              <a:solidFill>
                <a:prstClr val="black"/>
              </a:solidFill>
            </a:endParaRPr>
          </a:p>
        </p:txBody>
      </p:sp>
      <p:sp>
        <p:nvSpPr>
          <p:cNvPr id="918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8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098889-BB10-7947-86B4-D3B5BD89F4A8}" type="slidenum">
              <a:rPr lang="en-US">
                <a:solidFill>
                  <a:prstClr val="black"/>
                </a:solidFill>
              </a:rPr>
              <a:pPr/>
              <a:t>33</a:t>
            </a:fld>
            <a:endParaRPr lang="en-US">
              <a:solidFill>
                <a:prstClr val="black"/>
              </a:solidFill>
            </a:endParaRPr>
          </a:p>
        </p:txBody>
      </p:sp>
      <p:sp>
        <p:nvSpPr>
          <p:cNvPr id="920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0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FCFC9-9DAD-D14E-A864-92B6DC7D5E79}" type="slidenum">
              <a:rPr lang="en-US">
                <a:solidFill>
                  <a:prstClr val="black"/>
                </a:solidFill>
              </a:rPr>
              <a:pPr/>
              <a:t>34</a:t>
            </a:fld>
            <a:endParaRPr lang="en-US">
              <a:solidFill>
                <a:prstClr val="black"/>
              </a:solidFill>
            </a:endParaRPr>
          </a:p>
        </p:txBody>
      </p:sp>
      <p:sp>
        <p:nvSpPr>
          <p:cNvPr id="922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2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0CA14C-68A2-BB4A-8D99-F6BFD49AE0B7}" type="slidenum">
              <a:rPr lang="en-US">
                <a:solidFill>
                  <a:prstClr val="black"/>
                </a:solidFill>
              </a:rPr>
              <a:pPr/>
              <a:t>35</a:t>
            </a:fld>
            <a:endParaRPr lang="en-US">
              <a:solidFill>
                <a:prstClr val="black"/>
              </a:solidFill>
            </a:endParaRPr>
          </a:p>
        </p:txBody>
      </p:sp>
      <p:sp>
        <p:nvSpPr>
          <p:cNvPr id="92467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467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3EC39-A964-404A-9292-225772B1B90A}" type="slidenum">
              <a:rPr lang="en-US">
                <a:solidFill>
                  <a:prstClr val="black"/>
                </a:solidFill>
              </a:rPr>
              <a:pPr/>
              <a:t>36</a:t>
            </a:fld>
            <a:endParaRPr lang="en-US">
              <a:solidFill>
                <a:prstClr val="black"/>
              </a:solidFill>
            </a:endParaRPr>
          </a:p>
        </p:txBody>
      </p:sp>
      <p:sp>
        <p:nvSpPr>
          <p:cNvPr id="926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6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C19A7E-180B-634B-AF30-17B8D6C20E82}" type="slidenum">
              <a:rPr lang="en-US">
                <a:solidFill>
                  <a:prstClr val="black"/>
                </a:solidFill>
              </a:rPr>
              <a:pPr/>
              <a:t>37</a:t>
            </a:fld>
            <a:endParaRPr lang="en-US">
              <a:solidFill>
                <a:prstClr val="black"/>
              </a:solidFill>
            </a:endParaRPr>
          </a:p>
        </p:txBody>
      </p:sp>
      <p:sp>
        <p:nvSpPr>
          <p:cNvPr id="9287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87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CBF4C36-3816-554B-9628-6E011EE51729}" type="slidenum">
              <a:rPr kumimoji="0" lang="en-US" sz="1200" b="0" i="0"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91443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443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4544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B2F25-EDC7-5D4F-AA27-3E34299BA9EC}" type="slidenum">
              <a:rPr lang="en-US">
                <a:solidFill>
                  <a:prstClr val="black"/>
                </a:solidFill>
              </a:rPr>
              <a:pPr/>
              <a:t>39</a:t>
            </a:fld>
            <a:endParaRPr lang="en-US">
              <a:solidFill>
                <a:prstClr val="black"/>
              </a:solidFill>
            </a:endParaRPr>
          </a:p>
        </p:txBody>
      </p:sp>
      <p:sp>
        <p:nvSpPr>
          <p:cNvPr id="94310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310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CE102-C90B-794D-917A-CA7E3EFB7961}" type="slidenum">
              <a:rPr lang="en-US">
                <a:solidFill>
                  <a:prstClr val="black"/>
                </a:solidFill>
              </a:rPr>
              <a:pPr/>
              <a:t>40</a:t>
            </a:fld>
            <a:endParaRPr lang="en-US">
              <a:solidFill>
                <a:prstClr val="black"/>
              </a:solidFill>
            </a:endParaRPr>
          </a:p>
        </p:txBody>
      </p:sp>
      <p:sp>
        <p:nvSpPr>
          <p:cNvPr id="93901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901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D6759-F19C-4F46-852E-48B137E58A5E}" type="slidenum">
              <a:rPr lang="en-US">
                <a:solidFill>
                  <a:prstClr val="black"/>
                </a:solidFill>
              </a:rPr>
              <a:pPr/>
              <a:t>4</a:t>
            </a:fld>
            <a:endParaRPr lang="en-US">
              <a:solidFill>
                <a:prstClr val="black"/>
              </a:solidFill>
            </a:endParaRPr>
          </a:p>
        </p:txBody>
      </p:sp>
      <p:sp>
        <p:nvSpPr>
          <p:cNvPr id="8939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39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106E35-F777-1845-B592-56FEA9F4A0BA}" type="slidenum">
              <a:rPr lang="en-US">
                <a:solidFill>
                  <a:prstClr val="black"/>
                </a:solidFill>
              </a:rPr>
              <a:pPr/>
              <a:t>41</a:t>
            </a:fld>
            <a:endParaRPr lang="en-US">
              <a:solidFill>
                <a:prstClr val="black"/>
              </a:solidFill>
            </a:endParaRPr>
          </a:p>
        </p:txBody>
      </p:sp>
      <p:sp>
        <p:nvSpPr>
          <p:cNvPr id="95129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5129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2415E-4B3A-7647-A9D0-21D041594B7B}" type="slidenum">
              <a:rPr lang="en-US">
                <a:solidFill>
                  <a:prstClr val="black"/>
                </a:solidFill>
              </a:rPr>
              <a:pPr/>
              <a:t>42</a:t>
            </a:fld>
            <a:endParaRPr lang="en-US">
              <a:solidFill>
                <a:prstClr val="black"/>
              </a:solidFill>
            </a:endParaRPr>
          </a:p>
        </p:txBody>
      </p:sp>
      <p:sp>
        <p:nvSpPr>
          <p:cNvPr id="94515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515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254E95-4E14-D442-8F71-5930B0CCFC07}" type="slidenum">
              <a:rPr lang="en-US"/>
              <a:pPr/>
              <a:t>43</a:t>
            </a:fld>
            <a:endParaRPr lang="en-US"/>
          </a:p>
        </p:txBody>
      </p:sp>
      <p:sp>
        <p:nvSpPr>
          <p:cNvPr id="9820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820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12807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18412-579B-A647-AA60-83D0CA9F7A98}" type="slidenum">
              <a:rPr lang="en-US">
                <a:solidFill>
                  <a:prstClr val="black"/>
                </a:solidFill>
              </a:rPr>
              <a:pPr/>
              <a:t>44</a:t>
            </a:fld>
            <a:endParaRPr lang="en-US">
              <a:solidFill>
                <a:prstClr val="black"/>
              </a:solidFill>
            </a:endParaRPr>
          </a:p>
        </p:txBody>
      </p:sp>
      <p:sp>
        <p:nvSpPr>
          <p:cNvPr id="9635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635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B382E2-5F90-4D4E-932C-D5BDA471B8B4}" type="slidenum">
              <a:rPr lang="en-US">
                <a:solidFill>
                  <a:prstClr val="black"/>
                </a:solidFill>
              </a:rPr>
              <a:pPr/>
              <a:t>45</a:t>
            </a:fld>
            <a:endParaRPr lang="en-US">
              <a:solidFill>
                <a:prstClr val="black"/>
              </a:solidFill>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9C8FC2-9CCC-4647-B2A7-52DB2888AF37}" type="slidenum">
              <a:rPr lang="en-US">
                <a:solidFill>
                  <a:prstClr val="black"/>
                </a:solidFill>
              </a:rPr>
              <a:pPr/>
              <a:t>46</a:t>
            </a:fld>
            <a:endParaRPr lang="en-US">
              <a:solidFill>
                <a:prstClr val="black"/>
              </a:solidFill>
            </a:endParaRPr>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BEC97E-A16C-F342-978D-07BC4EBB6670}" type="slidenum">
              <a:rPr lang="en-US">
                <a:solidFill>
                  <a:prstClr val="black"/>
                </a:solidFill>
              </a:rPr>
              <a:pPr/>
              <a:t>47</a:t>
            </a:fld>
            <a:endParaRPr lang="en-US">
              <a:solidFill>
                <a:prstClr val="black"/>
              </a:solidFill>
            </a:endParaRPr>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27179-39BE-C647-AB42-E8A90FC32979}" type="slidenum">
              <a:rPr lang="en-US">
                <a:solidFill>
                  <a:prstClr val="black"/>
                </a:solidFill>
              </a:rPr>
              <a:pPr/>
              <a:t>48</a:t>
            </a:fld>
            <a:endParaRPr lang="en-US">
              <a:solidFill>
                <a:prstClr val="black"/>
              </a:solidFill>
            </a:endParaRPr>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59CCA-FD3E-5A45-A575-5FFC69F6106E}" type="slidenum">
              <a:rPr lang="en-US">
                <a:solidFill>
                  <a:prstClr val="black"/>
                </a:solidFill>
              </a:rPr>
              <a:pPr/>
              <a:t>49</a:t>
            </a:fld>
            <a:endParaRPr lang="en-US">
              <a:solidFill>
                <a:prstClr val="black"/>
              </a:solidFill>
            </a:endParaRPr>
          </a:p>
        </p:txBody>
      </p:sp>
      <p:sp>
        <p:nvSpPr>
          <p:cNvPr id="94720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4720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814E4B-9816-D142-A834-184273BA85CC}" type="slidenum">
              <a:rPr lang="en-US">
                <a:solidFill>
                  <a:prstClr val="black"/>
                </a:solidFill>
              </a:rPr>
              <a:pPr/>
              <a:t>50</a:t>
            </a:fld>
            <a:endParaRPr lang="en-US">
              <a:solidFill>
                <a:prstClr val="black"/>
              </a:solidFill>
            </a:endParaRPr>
          </a:p>
        </p:txBody>
      </p:sp>
      <p:sp>
        <p:nvSpPr>
          <p:cNvPr id="9164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64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9EDD1-D6AF-FD48-94EC-FA8F6BF53886}" type="slidenum">
              <a:rPr lang="en-US">
                <a:solidFill>
                  <a:prstClr val="black"/>
                </a:solidFill>
              </a:rPr>
              <a:pPr/>
              <a:t>5</a:t>
            </a:fld>
            <a:endParaRPr lang="en-US">
              <a:solidFill>
                <a:prstClr val="black"/>
              </a:solidFill>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8C95-3192-6E4B-ACAA-1E78531EC234}" type="slidenum">
              <a:rPr lang="en-US">
                <a:solidFill>
                  <a:prstClr val="black"/>
                </a:solidFill>
              </a:rPr>
              <a:pPr/>
              <a:t>51</a:t>
            </a:fld>
            <a:endParaRPr lang="en-US">
              <a:solidFill>
                <a:prstClr val="black"/>
              </a:solidFill>
            </a:endParaRPr>
          </a:p>
        </p:txBody>
      </p:sp>
      <p:sp>
        <p:nvSpPr>
          <p:cNvPr id="9185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185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DAD682-D6BF-7449-95ED-24BA7C429F46}" type="slidenum">
              <a:rPr lang="en-US">
                <a:solidFill>
                  <a:prstClr val="black"/>
                </a:solidFill>
              </a:rPr>
              <a:pPr/>
              <a:t>52</a:t>
            </a:fld>
            <a:endParaRPr lang="en-US">
              <a:solidFill>
                <a:prstClr val="black"/>
              </a:solidFill>
            </a:endParaRPr>
          </a:p>
        </p:txBody>
      </p:sp>
      <p:sp>
        <p:nvSpPr>
          <p:cNvPr id="9205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05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266CA8-6E72-7641-9727-5C50C739B1A0}" type="slidenum">
              <a:rPr lang="en-US">
                <a:solidFill>
                  <a:prstClr val="black"/>
                </a:solidFill>
              </a:rPr>
              <a:pPr/>
              <a:t>53</a:t>
            </a:fld>
            <a:endParaRPr lang="en-US">
              <a:solidFill>
                <a:prstClr val="black"/>
              </a:solidFill>
            </a:endParaRPr>
          </a:p>
        </p:txBody>
      </p:sp>
      <p:sp>
        <p:nvSpPr>
          <p:cNvPr id="9226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26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DD1FBB-AE70-964C-9D25-1D4DDBD7B3A4}" type="slidenum">
              <a:rPr lang="en-US">
                <a:solidFill>
                  <a:prstClr val="black"/>
                </a:solidFill>
              </a:rPr>
              <a:pPr/>
              <a:t>54</a:t>
            </a:fld>
            <a:endParaRPr lang="en-US">
              <a:solidFill>
                <a:prstClr val="black"/>
              </a:solidFill>
            </a:endParaRPr>
          </a:p>
        </p:txBody>
      </p:sp>
      <p:sp>
        <p:nvSpPr>
          <p:cNvPr id="92672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672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BD5D85-D92B-5E40-B58D-BC48CEAEAEB2}" type="slidenum">
              <a:rPr lang="en-US">
                <a:solidFill>
                  <a:prstClr val="black"/>
                </a:solidFill>
              </a:rPr>
              <a:pPr/>
              <a:t>55</a:t>
            </a:fld>
            <a:endParaRPr lang="en-US">
              <a:solidFill>
                <a:prstClr val="black"/>
              </a:solidFill>
            </a:endParaRPr>
          </a:p>
        </p:txBody>
      </p:sp>
      <p:sp>
        <p:nvSpPr>
          <p:cNvPr id="92877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2877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461A71-8FA3-E348-8F29-89E1E3DC40D3}" type="slidenum">
              <a:rPr lang="en-US">
                <a:solidFill>
                  <a:prstClr val="black"/>
                </a:solidFill>
              </a:rPr>
              <a:pPr/>
              <a:t>56</a:t>
            </a:fld>
            <a:endParaRPr lang="en-US">
              <a:solidFill>
                <a:prstClr val="black"/>
              </a:solidFill>
            </a:endParaRPr>
          </a:p>
        </p:txBody>
      </p:sp>
      <p:sp>
        <p:nvSpPr>
          <p:cNvPr id="93081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081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C48A01-2C7D-104E-910F-8F4744609902}" type="slidenum">
              <a:rPr lang="en-US">
                <a:solidFill>
                  <a:prstClr val="black"/>
                </a:solidFill>
              </a:rPr>
              <a:pPr/>
              <a:t>57</a:t>
            </a:fld>
            <a:endParaRPr lang="en-US">
              <a:solidFill>
                <a:prstClr val="black"/>
              </a:solidFill>
            </a:endParaRPr>
          </a:p>
        </p:txBody>
      </p:sp>
      <p:sp>
        <p:nvSpPr>
          <p:cNvPr id="93286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286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769C9-9875-1A45-8F0C-7D076A39265C}" type="slidenum">
              <a:rPr lang="en-US"/>
              <a:pPr/>
              <a:t>58</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88FB5-3EDA-6B49-95D1-32F0A396F66D}" type="slidenum">
              <a:rPr lang="en-US"/>
              <a:pPr/>
              <a:t>6</a:t>
            </a:fld>
            <a:endParaRPr lang="en-US"/>
          </a:p>
        </p:txBody>
      </p:sp>
      <p:sp>
        <p:nvSpPr>
          <p:cNvPr id="90624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0624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10495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9EDD1-D6AF-FD48-94EC-FA8F6BF53886}" type="slidenum">
              <a:rPr lang="en-US">
                <a:solidFill>
                  <a:prstClr val="black"/>
                </a:solidFill>
              </a:rPr>
              <a:pPr/>
              <a:t>7</a:t>
            </a:fld>
            <a:endParaRPr lang="en-US">
              <a:solidFill>
                <a:prstClr val="black"/>
              </a:solidFill>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371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9EDD1-D6AF-FD48-94EC-FA8F6BF53886}" type="slidenum">
              <a:rPr lang="en-US">
                <a:solidFill>
                  <a:prstClr val="black"/>
                </a:solidFill>
              </a:rPr>
              <a:pPr/>
              <a:t>8</a:t>
            </a:fld>
            <a:endParaRPr lang="en-US">
              <a:solidFill>
                <a:prstClr val="black"/>
              </a:solidFill>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3780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9EDD1-D6AF-FD48-94EC-FA8F6BF53886}" type="slidenum">
              <a:rPr lang="en-US">
                <a:solidFill>
                  <a:prstClr val="black"/>
                </a:solidFill>
              </a:rPr>
              <a:pPr/>
              <a:t>9</a:t>
            </a:fld>
            <a:endParaRPr lang="en-US">
              <a:solidFill>
                <a:prstClr val="black"/>
              </a:solidFill>
            </a:endParaRPr>
          </a:p>
        </p:txBody>
      </p:sp>
      <p:sp>
        <p:nvSpPr>
          <p:cNvPr id="89805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926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C179319-EBCB-EC44-BABA-F5EDD1D4859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E3ADE519-0466-6C45-83C1-371F2FEE7FE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9AFCF31-B35B-864A-BBDA-07E44CD9EE5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37CAE041-5BF3-8649-8E6B-15567A4A000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5E2902C6-7D00-C74F-85D7-197A8D267AB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13192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5E2902C6-7D00-C74F-85D7-197A8D267AB7}"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AC4D40BF-CB5C-7249-890A-E6C7535116C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D17F8C2F-107B-994F-B665-900A68E1B90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B1A61EE1-17C0-A242-A04D-5092C058BA2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C5342FA9-5BA2-D747-9E9B-4871D3B811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D79CD79F-AE13-4645-BB5C-F4C8EBB053B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2889BF03-8342-BC42-8085-83863E128F7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084B822E-91A0-CC4E-B3F8-4520C0F86E4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A20B6D-9E8A-AE49-B2C2-90792D133E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9A3FA8A-C4FF-7F45-9603-374C8746043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ECAE457-F1C6-7341-94CD-B503F78FFC5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2F14B723-E449-EA45-A28A-5FA5DD77E7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b="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9B409AF-2D96-BA43-BA47-19F872ACA0CC}" type="slidenum">
              <a:rPr lang="en-US" b="0">
                <a:solidFill>
                  <a:srgbClr val="000000"/>
                </a:solidFill>
              </a:rPr>
              <a:pPr/>
              <a:t>‹#›</a:t>
            </a:fld>
            <a:endParaRPr lang="en-US" b="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8"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6754C569-2451-A541-AC06-FCF987A19B0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02726BA3-9BF7-8247-B4FE-20142F593302}"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3F7872BE-3F21-5F47-9178-514B5D75E918}" type="slidenum">
              <a:rPr lang="en-US">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1.png"/><Relationship Id="rId7"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12.xml"/><Relationship Id="rId5" Type="http://schemas.openxmlformats.org/officeDocument/2006/relationships/slide" Target="slide7.xml"/><Relationship Id="rId10" Type="http://schemas.openxmlformats.org/officeDocument/2006/relationships/slide" Target="slide45.xml"/><Relationship Id="rId4" Type="http://schemas.openxmlformats.org/officeDocument/2006/relationships/slide" Target="slide2.xml"/><Relationship Id="rId9" Type="http://schemas.openxmlformats.org/officeDocument/2006/relationships/slide" Target="slide39.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304800" y="166340"/>
            <a:ext cx="2386584" cy="2386584"/>
          </a:xfrm>
          <a:prstGeom prst="rect">
            <a:avLst/>
          </a:prstGeom>
          <a:gradFill flip="none" rotWithShape="1">
            <a:gsLst>
              <a:gs pos="0">
                <a:srgbClr val="666666"/>
              </a:gs>
              <a:gs pos="100000">
                <a:srgbClr val="CCCCCC"/>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b="0">
              <a:solidFill>
                <a:srgbClr val="000000"/>
              </a:solidFill>
            </a:endParaRPr>
          </a:p>
        </p:txBody>
      </p:sp>
      <p:sp>
        <p:nvSpPr>
          <p:cNvPr id="451586" name="Rectangle 2"/>
          <p:cNvSpPr>
            <a:spLocks noGrp="1" noChangeArrowheads="1"/>
          </p:cNvSpPr>
          <p:nvPr>
            <p:ph type="ctrTitle"/>
          </p:nvPr>
        </p:nvSpPr>
        <p:spPr>
          <a:xfrm>
            <a:off x="1567545" y="898675"/>
            <a:ext cx="5442855" cy="533400"/>
          </a:xfrm>
        </p:spPr>
        <p:txBody>
          <a:bodyPr/>
          <a:lstStyle/>
          <a:p>
            <a:pPr algn="l"/>
            <a:r>
              <a:rPr lang="en-US" sz="3600" dirty="0">
                <a:solidFill>
                  <a:srgbClr val="000000"/>
                </a:solidFill>
              </a:rPr>
              <a:t>Graphs</a:t>
            </a:r>
          </a:p>
        </p:txBody>
      </p:sp>
      <p:sp>
        <p:nvSpPr>
          <p:cNvPr id="4" name="Rectangle 22"/>
          <p:cNvSpPr>
            <a:spLocks noChangeArrowheads="1"/>
          </p:cNvSpPr>
          <p:nvPr/>
        </p:nvSpPr>
        <p:spPr bwMode="auto">
          <a:xfrm>
            <a:off x="1671638" y="573088"/>
            <a:ext cx="1500110" cy="215444"/>
          </a:xfrm>
          <a:prstGeom prst="rect">
            <a:avLst/>
          </a:prstGeom>
          <a:noFill/>
          <a:ln w="9525">
            <a:noFill/>
            <a:miter lim="800000"/>
            <a:headEnd/>
            <a:tailEnd/>
          </a:ln>
        </p:spPr>
        <p:txBody>
          <a:bodyPr wrap="none" lIns="0" tIns="0" rIns="0" bIns="0">
            <a:prstTxWarp prst="textNoShape">
              <a:avLst/>
            </a:prstTxWarp>
            <a:spAutoFit/>
          </a:bodyPr>
          <a:lstStyle/>
          <a:p>
            <a:r>
              <a:rPr lang="en-US" dirty="0">
                <a:solidFill>
                  <a:srgbClr val="000000"/>
                </a:solidFill>
                <a:latin typeface="Helvetica" charset="0"/>
              </a:rPr>
              <a:t>C H A P T E R   18</a:t>
            </a:r>
            <a:endParaRPr lang="en-US" b="0" dirty="0">
              <a:solidFill>
                <a:srgbClr val="000000"/>
              </a:solidFill>
              <a:latin typeface="Helvetica" charset="0"/>
            </a:endParaRPr>
          </a:p>
        </p:txBody>
      </p:sp>
      <p:sp>
        <p:nvSpPr>
          <p:cNvPr id="5" name="Line 23"/>
          <p:cNvSpPr>
            <a:spLocks noChangeShapeType="1"/>
          </p:cNvSpPr>
          <p:nvPr/>
        </p:nvSpPr>
        <p:spPr bwMode="auto">
          <a:xfrm flipV="1">
            <a:off x="1589088" y="885825"/>
            <a:ext cx="4951412" cy="7938"/>
          </a:xfrm>
          <a:prstGeom prst="line">
            <a:avLst/>
          </a:prstGeom>
          <a:noFill/>
          <a:ln w="9525">
            <a:solidFill>
              <a:schemeClr val="tx1"/>
            </a:solidFill>
            <a:round/>
            <a:headEnd/>
            <a:tailEnd/>
          </a:ln>
          <a:effectLst/>
        </p:spPr>
        <p:txBody>
          <a:bodyPr wrap="none" anchor="ctr">
            <a:prstTxWarp prst="textNoShape">
              <a:avLst/>
            </a:prstTxWarp>
          </a:bodyPr>
          <a:lstStyle/>
          <a:p>
            <a:endParaRPr lang="en-US" sz="2400" b="0">
              <a:solidFill>
                <a:srgbClr val="000000"/>
              </a:solidFill>
            </a:endParaRPr>
          </a:p>
        </p:txBody>
      </p:sp>
      <p:sp>
        <p:nvSpPr>
          <p:cNvPr id="6" name="Rectangle 24"/>
          <p:cNvSpPr>
            <a:spLocks noChangeArrowheads="1"/>
          </p:cNvSpPr>
          <p:nvPr/>
        </p:nvSpPr>
        <p:spPr bwMode="auto">
          <a:xfrm>
            <a:off x="3276600" y="1601405"/>
            <a:ext cx="2819400" cy="400110"/>
          </a:xfrm>
          <a:prstGeom prst="rect">
            <a:avLst/>
          </a:prstGeom>
          <a:noFill/>
          <a:ln w="9525">
            <a:noFill/>
            <a:miter lim="800000"/>
            <a:headEnd/>
            <a:tailEnd/>
          </a:ln>
          <a:effectLst/>
        </p:spPr>
        <p:txBody>
          <a:bodyPr wrap="square">
            <a:prstTxWarp prst="textNoShape">
              <a:avLst/>
            </a:prstTxWarp>
            <a:spAutoFit/>
          </a:bodyPr>
          <a:lstStyle/>
          <a:p>
            <a:r>
              <a:rPr lang="en-US" sz="1000" b="0" i="1" dirty="0"/>
              <a:t>So I draw the world together link by link:</a:t>
            </a:r>
            <a:br>
              <a:rPr lang="en-US" sz="1000" b="0" i="1" dirty="0"/>
            </a:br>
            <a:r>
              <a:rPr lang="en-US" sz="1000" b="0" i="1" dirty="0"/>
              <a:t>Yea, from Delos up to Limerick and back!</a:t>
            </a:r>
            <a:endParaRPr lang="en-US" sz="1000" b="0" i="1" dirty="0">
              <a:solidFill>
                <a:srgbClr val="000000"/>
              </a:solidFill>
            </a:endParaRPr>
          </a:p>
        </p:txBody>
      </p:sp>
      <p:sp>
        <p:nvSpPr>
          <p:cNvPr id="7" name="Rectangle 25"/>
          <p:cNvSpPr>
            <a:spLocks noChangeArrowheads="1"/>
          </p:cNvSpPr>
          <p:nvPr/>
        </p:nvSpPr>
        <p:spPr bwMode="auto">
          <a:xfrm>
            <a:off x="3657600" y="1941285"/>
            <a:ext cx="2947988" cy="246221"/>
          </a:xfrm>
          <a:prstGeom prst="rect">
            <a:avLst/>
          </a:prstGeom>
          <a:noFill/>
          <a:ln w="9525">
            <a:noFill/>
            <a:miter lim="800000"/>
            <a:headEnd/>
            <a:tailEnd/>
          </a:ln>
          <a:effectLst/>
        </p:spPr>
        <p:txBody>
          <a:bodyPr wrap="square">
            <a:prstTxWarp prst="textNoShape">
              <a:avLst/>
            </a:prstTxWarp>
            <a:spAutoFit/>
          </a:bodyPr>
          <a:lstStyle/>
          <a:p>
            <a:pPr algn="r"/>
            <a:r>
              <a:rPr lang="en-US" sz="1000" b="0" dirty="0">
                <a:solidFill>
                  <a:srgbClr val="000000"/>
                </a:solidFill>
              </a:rPr>
              <a:t>—</a:t>
            </a:r>
            <a:r>
              <a:rPr lang="en-US" sz="1000" b="0" dirty="0"/>
              <a:t>Rudyard Kipling, “The Song of the Banjo,” 1894</a:t>
            </a:r>
            <a:endParaRPr lang="en-US" sz="1000" b="0" dirty="0">
              <a:solidFill>
                <a:srgbClr val="000000"/>
              </a:solidFill>
            </a:endParaRPr>
          </a:p>
        </p:txBody>
      </p:sp>
      <p:pic>
        <p:nvPicPr>
          <p:cNvPr id="15" name="Picture 14" descr="ProgrammingAbstractionsCover.png"/>
          <p:cNvPicPr>
            <a:picLocks noChangeAspect="1"/>
          </p:cNvPicPr>
          <p:nvPr/>
        </p:nvPicPr>
        <p:blipFill>
          <a:blip r:embed="rId3"/>
          <a:stretch>
            <a:fillRect/>
          </a:stretch>
        </p:blipFill>
        <p:spPr>
          <a:xfrm>
            <a:off x="7007412" y="166340"/>
            <a:ext cx="1920240" cy="2379643"/>
          </a:xfrm>
          <a:prstGeom prst="rect">
            <a:avLst/>
          </a:prstGeom>
          <a:ln>
            <a:solidFill>
              <a:srgbClr val="000000"/>
            </a:solidFill>
          </a:ln>
        </p:spPr>
      </p:pic>
      <p:sp>
        <p:nvSpPr>
          <p:cNvPr id="30" name="Text Box 26">
            <a:hlinkClick r:id="rId4" action="ppaction://hlinksldjump"/>
          </p:cNvPr>
          <p:cNvSpPr txBox="1">
            <a:spLocks noChangeArrowheads="1"/>
          </p:cNvSpPr>
          <p:nvPr/>
        </p:nvSpPr>
        <p:spPr bwMode="auto">
          <a:xfrm>
            <a:off x="609600" y="2895600"/>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18.1  The structure of a graph</a:t>
            </a:r>
          </a:p>
        </p:txBody>
      </p:sp>
      <p:sp>
        <p:nvSpPr>
          <p:cNvPr id="31" name="Text Box 27">
            <a:hlinkClick r:id="rId5" action="ppaction://hlinksldjump"/>
          </p:cNvPr>
          <p:cNvSpPr txBox="1">
            <a:spLocks noChangeArrowheads="1"/>
          </p:cNvSpPr>
          <p:nvPr/>
        </p:nvSpPr>
        <p:spPr bwMode="auto">
          <a:xfrm>
            <a:off x="609600" y="3291616"/>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18.2  Representation strategies</a:t>
            </a:r>
          </a:p>
        </p:txBody>
      </p:sp>
      <p:sp>
        <p:nvSpPr>
          <p:cNvPr id="32" name="Text Box 28">
            <a:hlinkClick r:id="rId6" action="ppaction://hlinksldjump"/>
          </p:cNvPr>
          <p:cNvSpPr txBox="1">
            <a:spLocks noChangeArrowheads="1"/>
          </p:cNvSpPr>
          <p:nvPr/>
        </p:nvSpPr>
        <p:spPr bwMode="auto">
          <a:xfrm>
            <a:off x="609600" y="3687632"/>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18.3  A low-level graph abstraction</a:t>
            </a:r>
          </a:p>
        </p:txBody>
      </p:sp>
      <p:sp>
        <p:nvSpPr>
          <p:cNvPr id="33" name="Text Box 29">
            <a:hlinkClick r:id="rId7" action="ppaction://hlinksldjump"/>
          </p:cNvPr>
          <p:cNvSpPr txBox="1">
            <a:spLocks noChangeArrowheads="1"/>
          </p:cNvSpPr>
          <p:nvPr/>
        </p:nvSpPr>
        <p:spPr bwMode="auto">
          <a:xfrm>
            <a:off x="609600" y="4083648"/>
            <a:ext cx="7315200" cy="430887"/>
          </a:xfrm>
          <a:prstGeom prst="rect">
            <a:avLst/>
          </a:prstGeom>
          <a:noFill/>
          <a:ln w="9525">
            <a:noFill/>
            <a:miter lim="800000"/>
            <a:headEnd/>
            <a:tailEnd/>
          </a:ln>
          <a:effectLst/>
        </p:spPr>
        <p:txBody>
          <a:bodyPr wrap="square">
            <a:prstTxWarp prst="textNoShape">
              <a:avLst/>
            </a:prstTxWarp>
            <a:spAutoFit/>
          </a:bodyPr>
          <a:lstStyle/>
          <a:p>
            <a:pPr>
              <a:lnSpc>
                <a:spcPct val="90000"/>
              </a:lnSpc>
            </a:pPr>
            <a:r>
              <a:rPr lang="en-US" sz="2400" b="0" u="sng" dirty="0">
                <a:solidFill>
                  <a:srgbClr val="3333CC"/>
                </a:solidFill>
              </a:rPr>
              <a:t>18.4  Graph traversals</a:t>
            </a:r>
          </a:p>
        </p:txBody>
      </p:sp>
      <p:sp>
        <p:nvSpPr>
          <p:cNvPr id="34" name="Text Box 30">
            <a:hlinkClick r:id="rId8" action="ppaction://hlinksldjump"/>
          </p:cNvPr>
          <p:cNvSpPr txBox="1">
            <a:spLocks noChangeArrowheads="1"/>
          </p:cNvSpPr>
          <p:nvPr/>
        </p:nvSpPr>
        <p:spPr bwMode="auto">
          <a:xfrm>
            <a:off x="609600" y="4479664"/>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18.5  Defining a </a:t>
            </a:r>
            <a:r>
              <a:rPr lang="en-US" sz="2000" u="sng" dirty="0">
                <a:solidFill>
                  <a:srgbClr val="3333CC"/>
                </a:solidFill>
                <a:latin typeface="Courier New"/>
                <a:cs typeface="Courier New"/>
              </a:rPr>
              <a:t>Graph</a:t>
            </a:r>
            <a:r>
              <a:rPr lang="en-US" sz="2400" b="0" u="sng" dirty="0">
                <a:solidFill>
                  <a:srgbClr val="3333CC"/>
                </a:solidFill>
              </a:rPr>
              <a:t> class</a:t>
            </a:r>
          </a:p>
        </p:txBody>
      </p:sp>
      <p:sp>
        <p:nvSpPr>
          <p:cNvPr id="17" name="Text Box 30">
            <a:hlinkClick r:id="rId9" action="ppaction://hlinksldjump"/>
          </p:cNvPr>
          <p:cNvSpPr txBox="1">
            <a:spLocks noChangeArrowheads="1"/>
          </p:cNvSpPr>
          <p:nvPr/>
        </p:nvSpPr>
        <p:spPr bwMode="auto">
          <a:xfrm>
            <a:off x="609600" y="4875293"/>
            <a:ext cx="7315200" cy="430887"/>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18.6  Dijkstra’s Algorithm and Kruskal’s Algorithm</a:t>
            </a:r>
          </a:p>
        </p:txBody>
      </p:sp>
      <p:sp>
        <p:nvSpPr>
          <p:cNvPr id="18" name="Text Box 30">
            <a:hlinkClick r:id="rId10" action="ppaction://hlinksldjump"/>
          </p:cNvPr>
          <p:cNvSpPr txBox="1">
            <a:spLocks noChangeArrowheads="1"/>
          </p:cNvSpPr>
          <p:nvPr/>
        </p:nvSpPr>
        <p:spPr bwMode="auto">
          <a:xfrm>
            <a:off x="609600" y="5269593"/>
            <a:ext cx="7315200" cy="424732"/>
          </a:xfrm>
          <a:prstGeom prst="rect">
            <a:avLst/>
          </a:prstGeom>
          <a:noFill/>
          <a:ln w="9525">
            <a:noFill/>
            <a:miter lim="800000"/>
            <a:headEnd/>
            <a:tailEnd/>
          </a:ln>
          <a:effectLst/>
        </p:spPr>
        <p:txBody>
          <a:bodyPr>
            <a:prstTxWarp prst="textNoShape">
              <a:avLst/>
            </a:prstTxWarp>
            <a:spAutoFit/>
          </a:bodyPr>
          <a:lstStyle/>
          <a:p>
            <a:pPr>
              <a:lnSpc>
                <a:spcPct val="90000"/>
              </a:lnSpc>
            </a:pPr>
            <a:r>
              <a:rPr lang="en-US" sz="2400" b="0" u="sng" dirty="0">
                <a:solidFill>
                  <a:srgbClr val="3333CC"/>
                </a:solidFill>
              </a:rPr>
              <a:t>18.7  Other graph algorithms and applications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 </a:t>
            </a:r>
            <a:r>
              <a:rPr lang="en-US" altLang="zh-CN" sz="4000" dirty="0">
                <a:solidFill>
                  <a:srgbClr val="FF0000"/>
                </a:solidFill>
              </a:rPr>
              <a:t>Representations</a:t>
            </a:r>
            <a:endParaRPr lang="en-US" dirty="0">
              <a:solidFill>
                <a:schemeClr val="tx1"/>
              </a:solidFill>
            </a:endParaRPr>
          </a:p>
        </p:txBody>
      </p:sp>
      <p:sp>
        <p:nvSpPr>
          <p:cNvPr id="897027" name="Rectangle 3"/>
          <p:cNvSpPr>
            <a:spLocks noChangeArrowheads="1"/>
          </p:cNvSpPr>
          <p:nvPr/>
        </p:nvSpPr>
        <p:spPr bwMode="auto">
          <a:xfrm>
            <a:off x="488950" y="1219200"/>
            <a:ext cx="8164513" cy="5309146"/>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6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Storing the connections for the entire graph in an </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adjacency matrix</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lang="en-US" sz="2400" b="0" dirty="0">
              <a:solidFill>
                <a:srgbClr val="000000"/>
              </a:solidFill>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marR="0" lvl="0" indent="-342900" algn="l" defTabSz="914400" rtl="0" eaLnBrk="0" fontAlgn="base" latinLnBrk="0" hangingPunct="0">
              <a:lnSpc>
                <a:spcPct val="85000"/>
              </a:lnSpc>
              <a:spcBef>
                <a:spcPct val="0"/>
              </a:spcBef>
              <a:spcAft>
                <a:spcPts val="600"/>
              </a:spcAft>
              <a:buClrTx/>
              <a:buSzTx/>
              <a:buFontTx/>
              <a:buChar char="•"/>
              <a:tabLst/>
              <a:defRPr/>
            </a:pP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42900" lvl="0" indent="-342900">
              <a:lnSpc>
                <a:spcPct val="85000"/>
              </a:lnSpc>
              <a:spcAft>
                <a:spcPts val="600"/>
              </a:spcAft>
              <a:buFontTx/>
              <a:buChar char="•"/>
              <a:defRPr/>
            </a:pPr>
            <a:r>
              <a:rPr lang="en-US" sz="2400" b="0" dirty="0">
                <a:solidFill>
                  <a:srgbClr val="000000"/>
                </a:solidFill>
              </a:rPr>
              <a:t>Similar to the idea of lookup table, this representation reduces the cost of checking for connections to </a:t>
            </a:r>
            <a:r>
              <a:rPr lang="en-US" altLang="zh-CN" sz="2800" b="0" i="1" dirty="0">
                <a:solidFill>
                  <a:srgbClr val="000000"/>
                </a:solidFill>
              </a:rPr>
              <a:t>O</a:t>
            </a:r>
            <a:r>
              <a:rPr lang="en-US" altLang="zh-CN" sz="2400" b="0" dirty="0">
                <a:solidFill>
                  <a:srgbClr val="000000"/>
                </a:solidFill>
              </a:rPr>
              <a:t>(1)</a:t>
            </a:r>
            <a:r>
              <a:rPr lang="en-US" sz="2400" b="0" dirty="0">
                <a:solidFill>
                  <a:srgbClr val="000000"/>
                </a:solidFill>
              </a:rPr>
              <a:t>.  But the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N</a:t>
            </a:r>
            <a:r>
              <a:rPr lang="en-US" altLang="zh-CN" sz="2400" b="0" i="1" baseline="30000" dirty="0">
                <a:solidFill>
                  <a:srgbClr val="000000"/>
                </a:solidFill>
              </a:rPr>
              <a:t>2</a:t>
            </a:r>
            <a:r>
              <a:rPr lang="en-US" altLang="zh-CN" sz="2400" b="0" dirty="0">
                <a:solidFill>
                  <a:srgbClr val="000000"/>
                </a:solidFill>
              </a:rPr>
              <a:t>) </a:t>
            </a:r>
            <a:r>
              <a:rPr lang="en-US" sz="2400" b="0" dirty="0">
                <a:solidFill>
                  <a:srgbClr val="000000"/>
                </a:solidFill>
              </a:rPr>
              <a:t>storage space is inefficient for a </a:t>
            </a:r>
            <a:r>
              <a:rPr lang="en-US" sz="2400" i="1" dirty="0">
                <a:solidFill>
                  <a:srgbClr val="FF0000"/>
                </a:solidFill>
              </a:rPr>
              <a:t>sparse</a:t>
            </a:r>
            <a:r>
              <a:rPr lang="en-US" sz="2400" b="0" dirty="0">
                <a:solidFill>
                  <a:srgbClr val="000000"/>
                </a:solidFill>
              </a:rPr>
              <a:t> graph (i.e., </a:t>
            </a:r>
            <a:r>
              <a:rPr lang="en-US" sz="2400" b="0" i="1" dirty="0">
                <a:solidFill>
                  <a:srgbClr val="000000"/>
                </a:solidFill>
              </a:rPr>
              <a:t>D </a:t>
            </a:r>
            <a:r>
              <a:rPr lang="en-US" sz="2400" b="0" dirty="0">
                <a:solidFill>
                  <a:srgbClr val="000000"/>
                </a:solidFill>
              </a:rPr>
              <a:t>&lt;&lt; </a:t>
            </a:r>
            <a:r>
              <a:rPr lang="en-US" sz="2400" b="0" i="1" dirty="0">
                <a:solidFill>
                  <a:srgbClr val="000000"/>
                </a:solidFill>
              </a:rPr>
              <a:t>N</a:t>
            </a:r>
            <a:r>
              <a:rPr lang="en-US" sz="2400" b="0" dirty="0">
                <a:solidFill>
                  <a:srgbClr val="000000"/>
                </a:solidFill>
              </a:rPr>
              <a:t>).</a:t>
            </a:r>
            <a:endParaRPr kumimoji="0" lang="en-US" sz="2400" b="0" i="0" u="none" strike="noStrike" kern="1200" cap="none" spc="0" normalizeH="0" baseline="0" noProof="0" dirty="0">
              <a:ln>
                <a:noFill/>
              </a:ln>
              <a:solidFill>
                <a:srgbClr val="000000"/>
              </a:solidFill>
              <a:effectLst/>
              <a:uLnTx/>
              <a:uFillTx/>
              <a:latin typeface="Times New Roman" charset="0"/>
              <a:ea typeface="+mn-ea"/>
              <a:cs typeface="+mn-cs"/>
            </a:endParaRPr>
          </a:p>
        </p:txBody>
      </p:sp>
      <p:pic>
        <p:nvPicPr>
          <p:cNvPr id="2" name="图片 1"/>
          <p:cNvPicPr>
            <a:picLocks noChangeAspect="1"/>
          </p:cNvPicPr>
          <p:nvPr/>
        </p:nvPicPr>
        <p:blipFill>
          <a:blip r:embed="rId3"/>
          <a:stretch>
            <a:fillRect/>
          </a:stretch>
        </p:blipFill>
        <p:spPr>
          <a:xfrm>
            <a:off x="2716515" y="1629200"/>
            <a:ext cx="3709381" cy="3704800"/>
          </a:xfrm>
          <a:prstGeom prst="rect">
            <a:avLst/>
          </a:prstGeom>
        </p:spPr>
      </p:pic>
    </p:spTree>
    <p:extLst>
      <p:ext uri="{BB962C8B-B14F-4D97-AF65-F5344CB8AC3E}">
        <p14:creationId xmlns:p14="http://schemas.microsoft.com/office/powerpoint/2010/main" val="277740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70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 </a:t>
            </a:r>
            <a:r>
              <a:rPr lang="en-US" altLang="zh-CN" sz="4000" dirty="0">
                <a:solidFill>
                  <a:srgbClr val="FF0000"/>
                </a:solidFill>
              </a:rPr>
              <a:t>Representations</a:t>
            </a:r>
            <a:endParaRPr lang="en-US" dirty="0">
              <a:solidFill>
                <a:schemeClr val="tx1"/>
              </a:solidFill>
            </a:endParaRPr>
          </a:p>
        </p:txBody>
      </p:sp>
      <p:sp>
        <p:nvSpPr>
          <p:cNvPr id="897027" name="Rectangle 3"/>
          <p:cNvSpPr>
            <a:spLocks noChangeArrowheads="1"/>
          </p:cNvSpPr>
          <p:nvPr/>
        </p:nvSpPr>
        <p:spPr bwMode="auto">
          <a:xfrm>
            <a:off x="488950" y="1219200"/>
            <a:ext cx="8164513" cy="4782848"/>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Storing the connections for each node </a:t>
            </a:r>
            <a:r>
              <a:rPr lang="en-US" sz="2400" b="0" dirty="0">
                <a:solidFill>
                  <a:srgbClr val="000000"/>
                </a:solidFill>
              </a:rPr>
              <a:t>as a </a:t>
            </a:r>
            <a:r>
              <a:rPr kumimoji="0" lang="en-US" sz="2400" i="1" u="none" strike="noStrike" kern="1200" cap="none" spc="0" normalizeH="0" baseline="0" noProof="0" dirty="0">
                <a:ln>
                  <a:noFill/>
                </a:ln>
                <a:solidFill>
                  <a:srgbClr val="FF0000"/>
                </a:solidFill>
                <a:effectLst/>
                <a:uLnTx/>
                <a:uFillTx/>
                <a:latin typeface="Times New Roman" charset="0"/>
                <a:ea typeface="+mn-ea"/>
                <a:cs typeface="+mn-cs"/>
              </a:rPr>
              <a:t>s</a:t>
            </a:r>
            <a:r>
              <a:rPr kumimoji="0" lang="en-US" sz="2400" b="1" i="1" u="none" strike="noStrike" kern="1200" cap="none" spc="0" normalizeH="0" baseline="0" noProof="0" dirty="0">
                <a:ln>
                  <a:noFill/>
                </a:ln>
                <a:solidFill>
                  <a:srgbClr val="FF0000"/>
                </a:solidFill>
                <a:effectLst/>
                <a:uLnTx/>
                <a:uFillTx/>
                <a:latin typeface="Times New Roman" charset="0"/>
                <a:ea typeface="+mn-ea"/>
                <a:cs typeface="+mn-cs"/>
              </a:rPr>
              <a:t>et of arcs</a:t>
            </a: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a:r>
          </a:p>
          <a:p>
            <a:pPr marL="342900" indent="-342900">
              <a:lnSpc>
                <a:spcPct val="85000"/>
              </a:lnSpc>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Aft>
                <a:spcPts val="1200"/>
              </a:spcAft>
              <a:buFont typeface="Arial" panose="020B0604020202020204" pitchFamily="34" charset="0"/>
              <a:buChar char="•"/>
            </a:pPr>
            <a:endParaRPr lang="en-US" sz="2400" b="0" dirty="0">
              <a:solidFill>
                <a:srgbClr val="000000"/>
              </a:solidFill>
            </a:endParaRPr>
          </a:p>
          <a:p>
            <a:pPr marL="342900" indent="-342900">
              <a:lnSpc>
                <a:spcPct val="85000"/>
              </a:lnSpc>
              <a:spcAft>
                <a:spcPts val="1200"/>
              </a:spcAft>
              <a:buFont typeface="Wingdings" panose="05000000000000000000" pitchFamily="2" charset="2"/>
              <a:buChar char="ü"/>
            </a:pPr>
            <a:r>
              <a:rPr lang="en-US" sz="2400" b="0" dirty="0">
                <a:solidFill>
                  <a:srgbClr val="000000"/>
                </a:solidFill>
              </a:rPr>
              <a:t>This representation is conceptually simple and mirrors precisely the mathematical definition.</a:t>
            </a:r>
          </a:p>
          <a:p>
            <a:pPr marL="342900" indent="-342900">
              <a:lnSpc>
                <a:spcPct val="85000"/>
              </a:lnSpc>
              <a:spcAft>
                <a:spcPts val="1200"/>
              </a:spcAft>
              <a:buFont typeface="Arial" panose="020B0604020202020204" pitchFamily="34" charset="0"/>
              <a:buChar char="•"/>
            </a:pPr>
            <a:r>
              <a:rPr lang="en-US" sz="2400" b="0" dirty="0">
                <a:solidFill>
                  <a:srgbClr val="000000"/>
                </a:solidFill>
              </a:rPr>
              <a:t>Finding neighbors for any node requires going through every arc, which needs a </a:t>
            </a:r>
            <a:r>
              <a:rPr lang="en-US" sz="2400" b="0" dirty="0">
                <a:solidFill>
                  <a:srgbClr val="FF0000"/>
                </a:solidFill>
              </a:rPr>
              <a:t>collection</a:t>
            </a:r>
            <a:r>
              <a:rPr lang="en-US" sz="2400" b="0" dirty="0">
                <a:solidFill>
                  <a:srgbClr val="000000"/>
                </a:solidFill>
              </a:rPr>
              <a:t> class that supports </a:t>
            </a:r>
            <a:r>
              <a:rPr lang="en-US" sz="2400" b="0" dirty="0">
                <a:solidFill>
                  <a:srgbClr val="FF0000"/>
                </a:solidFill>
              </a:rPr>
              <a:t>iteration</a:t>
            </a:r>
            <a:r>
              <a:rPr lang="en-US" sz="2400" b="0" dirty="0">
                <a:solidFill>
                  <a:srgbClr val="000000"/>
                </a:solidFill>
              </a:rPr>
              <a:t>.</a:t>
            </a:r>
          </a:p>
          <a:p>
            <a:pPr marL="342900" indent="-342900">
              <a:lnSpc>
                <a:spcPct val="85000"/>
              </a:lnSpc>
              <a:spcAft>
                <a:spcPts val="1200"/>
              </a:spcAft>
              <a:buFont typeface="Arial" panose="020B0604020202020204" pitchFamily="34" charset="0"/>
              <a:buChar char="•"/>
            </a:pPr>
            <a:r>
              <a:rPr lang="en-US" sz="2400" b="0" dirty="0">
                <a:solidFill>
                  <a:srgbClr val="000000"/>
                </a:solidFill>
              </a:rPr>
              <a:t>Associating additional data with nodes and arcs requires using </a:t>
            </a:r>
            <a:r>
              <a:rPr lang="en-US" sz="2400" b="0" dirty="0">
                <a:solidFill>
                  <a:srgbClr val="FF0000"/>
                </a:solidFill>
              </a:rPr>
              <a:t>structures/classes</a:t>
            </a:r>
            <a:r>
              <a:rPr lang="en-US" sz="2400" b="0" dirty="0">
                <a:solidFill>
                  <a:srgbClr val="000000"/>
                </a:solidFill>
              </a:rPr>
              <a:t> to represent the nodes and arcs. </a:t>
            </a:r>
            <a:r>
              <a:rPr lang="en-US" sz="2400" b="0" dirty="0" smtClean="0">
                <a:solidFill>
                  <a:srgbClr val="000000"/>
                </a:solidFill>
              </a:rPr>
              <a:t> </a:t>
            </a:r>
            <a:r>
              <a:rPr lang="en-US" altLang="zh-CN" sz="2400" b="0" dirty="0" smtClean="0">
                <a:solidFill>
                  <a:srgbClr val="000000"/>
                </a:solidFill>
              </a:rPr>
              <a:t>E.g.</a:t>
            </a:r>
            <a:r>
              <a:rPr lang="en-US" sz="2400" b="0" dirty="0" smtClean="0">
                <a:solidFill>
                  <a:srgbClr val="000000"/>
                </a:solidFill>
              </a:rPr>
              <a:t>, many </a:t>
            </a:r>
            <a:r>
              <a:rPr lang="en-US" sz="2400" b="0" dirty="0">
                <a:solidFill>
                  <a:srgbClr val="000000"/>
                </a:solidFill>
              </a:rPr>
              <a:t>graph algorithms assign a numeric value to each of the arcs that indicates </a:t>
            </a:r>
            <a:r>
              <a:rPr lang="en-US" sz="2400" b="0" dirty="0" smtClean="0">
                <a:solidFill>
                  <a:srgbClr val="000000"/>
                </a:solidFill>
              </a:rPr>
              <a:t>the </a:t>
            </a:r>
            <a:r>
              <a:rPr lang="en-US" sz="2400" b="0" dirty="0" smtClean="0">
                <a:solidFill>
                  <a:srgbClr val="FF0000"/>
                </a:solidFill>
              </a:rPr>
              <a:t>cost</a:t>
            </a:r>
            <a:r>
              <a:rPr lang="en-US" sz="2400" b="0" dirty="0" smtClean="0">
                <a:solidFill>
                  <a:srgbClr val="000000"/>
                </a:solidFill>
              </a:rPr>
              <a:t> </a:t>
            </a:r>
            <a:r>
              <a:rPr lang="en-US" sz="2400" b="0" dirty="0">
                <a:solidFill>
                  <a:srgbClr val="000000"/>
                </a:solidFill>
              </a:rPr>
              <a:t>of traversing that </a:t>
            </a:r>
            <a:r>
              <a:rPr lang="en-US" sz="2400" b="0" dirty="0" smtClean="0">
                <a:solidFill>
                  <a:srgbClr val="000000"/>
                </a:solidFill>
              </a:rPr>
              <a:t>arc.</a:t>
            </a:r>
            <a:endParaRPr lang="en-US" sz="2400" b="0" dirty="0">
              <a:solidFill>
                <a:srgbClr val="000000"/>
              </a:solidFill>
            </a:endParaRPr>
          </a:p>
        </p:txBody>
      </p:sp>
      <p:sp>
        <p:nvSpPr>
          <p:cNvPr id="2" name="矩形 1">
            <a:extLst>
              <a:ext uri="{FF2B5EF4-FFF2-40B4-BE49-F238E27FC236}">
                <a16:creationId xmlns:a16="http://schemas.microsoft.com/office/drawing/2014/main" id="{094653B8-E59B-4B1A-97FD-11D64EF58C90}"/>
              </a:ext>
            </a:extLst>
          </p:cNvPr>
          <p:cNvSpPr/>
          <p:nvPr/>
        </p:nvSpPr>
        <p:spPr>
          <a:xfrm>
            <a:off x="1523206" y="1695271"/>
            <a:ext cx="6096000" cy="1200329"/>
          </a:xfrm>
          <a:prstGeom prst="rect">
            <a:avLst/>
          </a:prstGeom>
          <a:solidFill>
            <a:schemeClr val="bg1"/>
          </a:solidFill>
          <a:ln>
            <a:solidFill>
              <a:schemeClr val="tx1"/>
            </a:solidFill>
          </a:ln>
        </p:spPr>
        <p:txBody>
          <a:bodyPr wrap="square">
            <a:spAutoFit/>
          </a:bodyPr>
          <a:lstStyle/>
          <a:p>
            <a:pPr marL="0" lvl="3">
              <a:spcAft>
                <a:spcPts val="0"/>
              </a:spcAft>
            </a:pPr>
            <a:r>
              <a:rPr lang="en-US" altLang="zh-CN" sz="1800" dirty="0">
                <a:solidFill>
                  <a:srgbClr val="000000"/>
                </a:solidFill>
                <a:latin typeface="Courier New" panose="02070309020205020404" pitchFamily="49" charset="0"/>
                <a:cs typeface="Courier New" panose="02070309020205020404" pitchFamily="49" charset="0"/>
              </a:rPr>
              <a:t>struct </a:t>
            </a:r>
            <a:r>
              <a:rPr lang="en-US" altLang="zh-CN" sz="1800" dirty="0" err="1">
                <a:solidFill>
                  <a:srgbClr val="000000"/>
                </a:solidFill>
                <a:latin typeface="Courier New" panose="02070309020205020404" pitchFamily="49" charset="0"/>
                <a:cs typeface="Courier New" panose="02070309020205020404" pitchFamily="49" charset="0"/>
              </a:rPr>
              <a:t>StringBasedGraph</a:t>
            </a:r>
            <a:r>
              <a:rPr lang="en-US" altLang="zh-CN" sz="1800" dirty="0">
                <a:solidFill>
                  <a:srgbClr val="000000"/>
                </a:solidFill>
                <a:latin typeface="Courier New" panose="02070309020205020404" pitchFamily="49" charset="0"/>
                <a:cs typeface="Courier New" panose="02070309020205020404" pitchFamily="49" charset="0"/>
              </a:rPr>
              <a:t> {</a:t>
            </a:r>
          </a:p>
          <a:p>
            <a:pPr marL="0" lvl="3">
              <a:spcAft>
                <a:spcPts val="0"/>
              </a:spcAft>
            </a:pPr>
            <a:r>
              <a:rPr lang="en-US" altLang="zh-CN" sz="1800" dirty="0">
                <a:solidFill>
                  <a:srgbClr val="000000"/>
                </a:solidFill>
                <a:latin typeface="Courier New" panose="02070309020205020404" pitchFamily="49" charset="0"/>
                <a:cs typeface="Courier New" panose="02070309020205020404" pitchFamily="49" charset="0"/>
              </a:rPr>
              <a:t>   Set&lt;string&gt; nodes; </a:t>
            </a:r>
            <a:r>
              <a:rPr lang="en-US" altLang="zh-CN" sz="1800" dirty="0">
                <a:solidFill>
                  <a:srgbClr val="0000FF"/>
                </a:solidFill>
                <a:latin typeface="Courier New" panose="02070309020205020404" pitchFamily="49" charset="0"/>
                <a:cs typeface="Courier New" panose="02070309020205020404" pitchFamily="49" charset="0"/>
              </a:rPr>
              <a:t>/</a:t>
            </a:r>
            <a:r>
              <a:rPr lang="zh-CN" altLang="en-US" sz="1800" dirty="0">
                <a:solidFill>
                  <a:srgbClr val="0000FF"/>
                </a:solidFill>
                <a:latin typeface="Courier New" panose="02070309020205020404" pitchFamily="49" charset="0"/>
                <a:cs typeface="Courier New" panose="02070309020205020404" pitchFamily="49" charset="0"/>
              </a:rPr>
              <a:t>* </a:t>
            </a:r>
            <a:r>
              <a:rPr lang="en-US" altLang="zh-CN" sz="1800" dirty="0">
                <a:solidFill>
                  <a:srgbClr val="0000FF"/>
                </a:solidFill>
                <a:latin typeface="Courier New" panose="02070309020205020404" pitchFamily="49" charset="0"/>
                <a:cs typeface="Courier New" panose="02070309020205020404" pitchFamily="49" charset="0"/>
              </a:rPr>
              <a:t>Atlanta… </a:t>
            </a:r>
            <a:r>
              <a:rPr lang="zh-CN" altLang="en-US" sz="1800" dirty="0">
                <a:solidFill>
                  <a:srgbClr val="0000FF"/>
                </a:solidFill>
                <a:latin typeface="Courier New" panose="02070309020205020404" pitchFamily="49" charset="0"/>
                <a:cs typeface="Courier New" panose="02070309020205020404" pitchFamily="49" charset="0"/>
              </a:rPr>
              <a:t>*</a:t>
            </a:r>
            <a:r>
              <a:rPr lang="en-US" altLang="zh-CN" sz="1800" dirty="0">
                <a:solidFill>
                  <a:srgbClr val="0000FF"/>
                </a:solidFill>
                <a:latin typeface="Courier New" panose="02070309020205020404" pitchFamily="49" charset="0"/>
                <a:cs typeface="Courier New" panose="02070309020205020404" pitchFamily="49" charset="0"/>
              </a:rPr>
              <a:t>/</a:t>
            </a:r>
          </a:p>
          <a:p>
            <a:pPr marL="0" lvl="3">
              <a:spcAft>
                <a:spcPts val="0"/>
              </a:spcAft>
            </a:pPr>
            <a:r>
              <a:rPr lang="en-US" altLang="zh-CN" sz="1800" dirty="0">
                <a:solidFill>
                  <a:srgbClr val="000000"/>
                </a:solidFill>
                <a:latin typeface="Courier New" panose="02070309020205020404" pitchFamily="49" charset="0"/>
                <a:cs typeface="Courier New" panose="02070309020205020404" pitchFamily="49" charset="0"/>
              </a:rPr>
              <a:t>   Set&lt;string&gt; arcs; </a:t>
            </a:r>
            <a:r>
              <a:rPr lang="en-US" altLang="zh-CN" sz="1800" dirty="0">
                <a:solidFill>
                  <a:srgbClr val="0000FF"/>
                </a:solidFill>
                <a:latin typeface="Courier New" panose="02070309020205020404" pitchFamily="49" charset="0"/>
                <a:cs typeface="Courier New" panose="02070309020205020404" pitchFamily="49" charset="0"/>
              </a:rPr>
              <a:t>/</a:t>
            </a:r>
            <a:r>
              <a:rPr lang="zh-CN" altLang="en-US" sz="1800" dirty="0">
                <a:solidFill>
                  <a:srgbClr val="0000FF"/>
                </a:solidFill>
                <a:latin typeface="Courier New" panose="02070309020205020404" pitchFamily="49" charset="0"/>
                <a:cs typeface="Courier New" panose="02070309020205020404" pitchFamily="49" charset="0"/>
              </a:rPr>
              <a:t>* </a:t>
            </a:r>
            <a:r>
              <a:rPr lang="en-US" altLang="zh-CN" sz="1800" dirty="0" err="1">
                <a:solidFill>
                  <a:srgbClr val="0000FF"/>
                </a:solidFill>
                <a:latin typeface="Courier New" panose="02070309020205020404" pitchFamily="49" charset="0"/>
                <a:cs typeface="Courier New" panose="02070309020205020404" pitchFamily="49" charset="0"/>
              </a:rPr>
              <a:t>Atlanta_Chicago</a:t>
            </a:r>
            <a:r>
              <a:rPr lang="en-US" altLang="zh-CN" sz="1800" dirty="0">
                <a:solidFill>
                  <a:srgbClr val="0000FF"/>
                </a:solidFill>
                <a:latin typeface="Courier New" panose="02070309020205020404" pitchFamily="49" charset="0"/>
                <a:cs typeface="Courier New" panose="02070309020205020404" pitchFamily="49" charset="0"/>
              </a:rPr>
              <a:t>… */</a:t>
            </a:r>
          </a:p>
          <a:p>
            <a:pPr marL="0" lvl="3">
              <a:spcAft>
                <a:spcPts val="0"/>
              </a:spcAft>
            </a:pPr>
            <a:r>
              <a:rPr lang="en-US" altLang="zh-CN" sz="1800"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719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702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702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70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35587" name="Text Box 3"/>
          <p:cNvSpPr txBox="1">
            <a:spLocks noChangeArrowheads="1"/>
          </p:cNvSpPr>
          <p:nvPr/>
        </p:nvSpPr>
        <p:spPr bwMode="auto">
          <a:xfrm>
            <a:off x="342900" y="1193800"/>
            <a:ext cx="8440738" cy="531042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graphtypes.h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defines low-level data structures that represent graphs.</a:t>
            </a:r>
          </a:p>
          <a:p>
            <a:pPr>
              <a:lnSpc>
                <a:spcPct val="90000"/>
              </a:lnSpc>
            </a:pPr>
            <a:r>
              <a:rPr lang="en-US" dirty="0">
                <a:solidFill>
                  <a:srgbClr val="0000FF"/>
                </a:solidFill>
                <a:latin typeface="Courier New" charset="0"/>
              </a:rPr>
              <a:t> */</a:t>
            </a:r>
          </a:p>
          <a:p>
            <a:pPr>
              <a:lnSpc>
                <a:spcPct val="90000"/>
              </a:lnSpc>
            </a:pPr>
            <a:endParaRPr lang="en-US" sz="1000"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graphtypes_h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graphtypes_h</a:t>
            </a:r>
            <a:endParaRPr lang="en-US" dirty="0">
              <a:solidFill>
                <a:srgbClr val="000000"/>
              </a:solidFill>
              <a:latin typeface="Courier New" charset="0"/>
            </a:endParaRPr>
          </a:p>
          <a:p>
            <a:pPr>
              <a:lnSpc>
                <a:spcPct val="90000"/>
              </a:lnSpc>
            </a:pPr>
            <a:endParaRPr lang="en-US" sz="1000"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map.h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set.h</a:t>
            </a:r>
            <a:r>
              <a:rPr lang="en-US" dirty="0">
                <a:solidFill>
                  <a:srgbClr val="000000"/>
                </a:solidFill>
                <a:latin typeface="Courier New" charset="0"/>
              </a:rPr>
              <a:t>"</a:t>
            </a:r>
          </a:p>
          <a:p>
            <a:pPr>
              <a:lnSpc>
                <a:spcPct val="90000"/>
              </a:lnSpc>
            </a:pPr>
            <a:endParaRPr lang="en-US" sz="1000" dirty="0">
              <a:solidFill>
                <a:srgbClr val="0000FF"/>
              </a:solidFill>
              <a:latin typeface="Courier New" charset="0"/>
            </a:endParaRP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Node;     </a:t>
            </a:r>
            <a:r>
              <a:rPr lang="en-US" dirty="0">
                <a:solidFill>
                  <a:srgbClr val="0000FF"/>
                </a:solidFill>
                <a:latin typeface="Courier New" charset="0"/>
              </a:rPr>
              <a:t>/* </a:t>
            </a:r>
            <a:r>
              <a:rPr lang="en-US" dirty="0">
                <a:solidFill>
                  <a:srgbClr val="FF0000"/>
                </a:solidFill>
                <a:latin typeface="Courier New" charset="0"/>
              </a:rPr>
              <a:t>Forward references</a:t>
            </a:r>
            <a:r>
              <a:rPr lang="en-US" dirty="0">
                <a:solidFill>
                  <a:srgbClr val="0000FF"/>
                </a:solidFill>
                <a:latin typeface="Courier New" charset="0"/>
              </a:rPr>
              <a:t> to these two types so  */</a:t>
            </a: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Arc;      </a:t>
            </a:r>
            <a:r>
              <a:rPr lang="en-US" dirty="0">
                <a:solidFill>
                  <a:srgbClr val="0000FF"/>
                </a:solidFill>
                <a:latin typeface="Courier New" charset="0"/>
              </a:rPr>
              <a:t>/* that the C++ compiler can recognize them. */</a:t>
            </a:r>
          </a:p>
          <a:p>
            <a:pPr>
              <a:lnSpc>
                <a:spcPct val="90000"/>
              </a:lnSpc>
            </a:pPr>
            <a:endParaRPr lang="en-US" sz="1000"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 </a:t>
            </a:r>
            <a:r>
              <a:rPr lang="en-US" dirty="0" err="1">
                <a:solidFill>
                  <a:srgbClr val="0000FF"/>
                </a:solidFill>
                <a:latin typeface="Courier New" charset="0"/>
              </a:rPr>
              <a:t>SimpleGraph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type represents a graph and consists of a set of nodes, a set of</a:t>
            </a:r>
          </a:p>
          <a:p>
            <a:pPr>
              <a:lnSpc>
                <a:spcPct val="90000"/>
              </a:lnSpc>
            </a:pPr>
            <a:r>
              <a:rPr lang="en-US" dirty="0">
                <a:solidFill>
                  <a:srgbClr val="0000FF"/>
                </a:solidFill>
                <a:latin typeface="Courier New" charset="0"/>
              </a:rPr>
              <a:t> * arcs, and a map that creates an association between names and nodes.</a:t>
            </a:r>
          </a:p>
          <a:p>
            <a:pPr>
              <a:lnSpc>
                <a:spcPct val="90000"/>
              </a:lnSpc>
            </a:pPr>
            <a:r>
              <a:rPr lang="en-US" dirty="0">
                <a:solidFill>
                  <a:srgbClr val="0000FF"/>
                </a:solidFill>
                <a:latin typeface="Courier New" charset="0"/>
              </a:rPr>
              <a:t> */</a:t>
            </a:r>
          </a:p>
          <a:p>
            <a:pPr>
              <a:lnSpc>
                <a:spcPct val="90000"/>
              </a:lnSpc>
            </a:pPr>
            <a:endParaRPr lang="en-US" sz="1000" dirty="0">
              <a:solidFill>
                <a:srgbClr val="0000FF"/>
              </a:solidFill>
              <a:latin typeface="Courier New" charset="0"/>
            </a:endParaRP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a:t>
            </a:r>
            <a:r>
              <a:rPr lang="en-US" dirty="0" err="1">
                <a:solidFill>
                  <a:srgbClr val="000000"/>
                </a:solidFill>
                <a:latin typeface="Courier New" charset="0"/>
              </a:rPr>
              <a:t>SimpleGraph</a:t>
            </a:r>
            <a:r>
              <a:rPr lang="en-US" dirty="0">
                <a:solidFill>
                  <a:srgbClr val="000000"/>
                </a:solidFill>
                <a:latin typeface="Courier New" charset="0"/>
              </a:rPr>
              <a:t> {</a:t>
            </a:r>
          </a:p>
          <a:p>
            <a:pPr>
              <a:lnSpc>
                <a:spcPct val="90000"/>
              </a:lnSpc>
            </a:pPr>
            <a:r>
              <a:rPr lang="en-US" dirty="0">
                <a:solidFill>
                  <a:srgbClr val="000000"/>
                </a:solidFill>
                <a:latin typeface="Courier New" charset="0"/>
              </a:rPr>
              <a:t>   Set&lt;Node *&gt; nodes;</a:t>
            </a:r>
          </a:p>
          <a:p>
            <a:pPr>
              <a:lnSpc>
                <a:spcPct val="90000"/>
              </a:lnSpc>
            </a:pPr>
            <a:r>
              <a:rPr lang="en-US" dirty="0">
                <a:solidFill>
                  <a:srgbClr val="000000"/>
                </a:solidFill>
                <a:latin typeface="Courier New" charset="0"/>
              </a:rPr>
              <a:t>   Set&lt;Arc *&gt; arcs;</a:t>
            </a:r>
          </a:p>
          <a:p>
            <a:pPr>
              <a:lnSpc>
                <a:spcPct val="90000"/>
              </a:lnSpc>
            </a:pPr>
            <a:r>
              <a:rPr lang="en-US" dirty="0">
                <a:solidFill>
                  <a:srgbClr val="000000"/>
                </a:solidFill>
                <a:latin typeface="Courier New" charset="0"/>
              </a:rPr>
              <a:t>   Map&lt;std::</a:t>
            </a:r>
            <a:r>
              <a:rPr lang="en-US" dirty="0" err="1">
                <a:solidFill>
                  <a:srgbClr val="000000"/>
                </a:solidFill>
                <a:latin typeface="Courier New" charset="0"/>
              </a:rPr>
              <a:t>string,Node</a:t>
            </a:r>
            <a:r>
              <a:rPr lang="en-US" dirty="0">
                <a:solidFill>
                  <a:srgbClr val="000000"/>
                </a:solidFill>
                <a:latin typeface="Courier New" charset="0"/>
              </a:rPr>
              <a:t> *&gt; </a:t>
            </a:r>
            <a:r>
              <a:rPr lang="en-US" dirty="0" err="1">
                <a:solidFill>
                  <a:srgbClr val="000000"/>
                </a:solidFill>
                <a:latin typeface="Courier New" charset="0"/>
              </a:rPr>
              <a:t>nodeMap</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p:txBody>
      </p:sp>
      <p:sp>
        <p:nvSpPr>
          <p:cNvPr id="835590" name="Rectangle 6"/>
          <p:cNvSpPr>
            <a:spLocks noGrp="1" noChangeArrowheads="1"/>
          </p:cNvSpPr>
          <p:nvPr>
            <p:ph type="title"/>
          </p:nvPr>
        </p:nvSpPr>
        <p:spPr>
          <a:xfrm>
            <a:off x="0" y="76200"/>
            <a:ext cx="9144000" cy="1143000"/>
          </a:xfrm>
          <a:noFill/>
          <a:ln/>
        </p:spPr>
        <p:txBody>
          <a:bodyPr/>
          <a:lstStyle/>
          <a:p>
            <a:r>
              <a:rPr lang="en-US" sz="4000" dirty="0">
                <a:solidFill>
                  <a:srgbClr val="FF0000"/>
                </a:solidFill>
              </a:rPr>
              <a:t>The Low-Level </a:t>
            </a:r>
            <a:r>
              <a:rPr lang="en-US" sz="3600" b="1" dirty="0" err="1">
                <a:solidFill>
                  <a:srgbClr val="FF0000"/>
                </a:solidFill>
                <a:latin typeface="Courier New" charset="0"/>
              </a:rPr>
              <a:t>graphtypes.h</a:t>
            </a:r>
            <a:r>
              <a:rPr lang="en-US" sz="4000" dirty="0">
                <a:solidFill>
                  <a:srgbClr val="FF0000"/>
                </a:solidFill>
              </a:rPr>
              <a:t> Interface</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899075" name="Text Box 3"/>
          <p:cNvSpPr txBox="1">
            <a:spLocks noChangeArrowheads="1"/>
          </p:cNvSpPr>
          <p:nvPr/>
        </p:nvSpPr>
        <p:spPr bwMode="auto">
          <a:xfrm>
            <a:off x="350838" y="1219200"/>
            <a:ext cx="8440737" cy="537275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graphtypes.h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file defines low-level data structures that represent graphs.</a:t>
            </a:r>
          </a:p>
          <a:p>
            <a:pPr>
              <a:lnSpc>
                <a:spcPct val="90000"/>
              </a:lnSpc>
            </a:pPr>
            <a:r>
              <a:rPr lang="en-US" dirty="0">
                <a:solidFill>
                  <a:srgbClr val="0000FF"/>
                </a:solidFill>
                <a:latin typeface="Courier New" charset="0"/>
              </a:rPr>
              <a:t> */</a:t>
            </a:r>
          </a:p>
          <a:p>
            <a:pPr>
              <a:lnSpc>
                <a:spcPct val="90000"/>
              </a:lnSpc>
            </a:pPr>
            <a:endParaRPr lang="en-US" sz="1000"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graphtypes_h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graphtypes_h</a:t>
            </a:r>
            <a:endParaRPr lang="en-US" dirty="0">
              <a:solidFill>
                <a:srgbClr val="000000"/>
              </a:solidFill>
              <a:latin typeface="Courier New" charset="0"/>
            </a:endParaRPr>
          </a:p>
          <a:p>
            <a:pPr>
              <a:lnSpc>
                <a:spcPct val="90000"/>
              </a:lnSpc>
            </a:pPr>
            <a:endParaRPr lang="en-US" sz="1000"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map.h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set.h</a:t>
            </a:r>
            <a:r>
              <a:rPr lang="en-US" dirty="0">
                <a:solidFill>
                  <a:srgbClr val="000000"/>
                </a:solidFill>
                <a:latin typeface="Courier New" charset="0"/>
              </a:rPr>
              <a:t>"</a:t>
            </a:r>
          </a:p>
          <a:p>
            <a:pPr>
              <a:lnSpc>
                <a:spcPct val="90000"/>
              </a:lnSpc>
            </a:pPr>
            <a:endParaRPr lang="en-US" sz="1000" dirty="0">
              <a:solidFill>
                <a:srgbClr val="0000FF"/>
              </a:solidFill>
              <a:latin typeface="Courier New" charset="0"/>
            </a:endParaRP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Node;     </a:t>
            </a:r>
            <a:r>
              <a:rPr lang="en-US" dirty="0">
                <a:solidFill>
                  <a:srgbClr val="0000FF"/>
                </a:solidFill>
                <a:latin typeface="Courier New" charset="0"/>
              </a:rPr>
              <a:t>/* Forward references to these two types so  */</a:t>
            </a: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Arc;      </a:t>
            </a:r>
            <a:r>
              <a:rPr lang="en-US" dirty="0">
                <a:solidFill>
                  <a:srgbClr val="0000FF"/>
                </a:solidFill>
                <a:latin typeface="Courier New" charset="0"/>
              </a:rPr>
              <a:t>/* that the C++ compiler can recognize them. */</a:t>
            </a:r>
          </a:p>
          <a:p>
            <a:pPr>
              <a:lnSpc>
                <a:spcPct val="90000"/>
              </a:lnSpc>
            </a:pPr>
            <a:endParaRPr lang="en-US" sz="1000"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 </a:t>
            </a:r>
            <a:r>
              <a:rPr lang="en-US" dirty="0" err="1">
                <a:solidFill>
                  <a:srgbClr val="0000FF"/>
                </a:solidFill>
                <a:latin typeface="Courier New" charset="0"/>
              </a:rPr>
              <a:t>SimpleGraph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type represents a graph and consists of a set of nodes, a set of</a:t>
            </a:r>
          </a:p>
          <a:p>
            <a:pPr>
              <a:lnSpc>
                <a:spcPct val="90000"/>
              </a:lnSpc>
            </a:pPr>
            <a:r>
              <a:rPr lang="en-US" dirty="0">
                <a:solidFill>
                  <a:srgbClr val="0000FF"/>
                </a:solidFill>
                <a:latin typeface="Courier New" charset="0"/>
              </a:rPr>
              <a:t> * arcs, and a map that creates an association between names and nodes.</a:t>
            </a:r>
          </a:p>
          <a:p>
            <a:pPr>
              <a:lnSpc>
                <a:spcPct val="90000"/>
              </a:lnSpc>
            </a:pPr>
            <a:r>
              <a:rPr lang="en-US" dirty="0">
                <a:solidFill>
                  <a:srgbClr val="0000FF"/>
                </a:solidFill>
                <a:latin typeface="Courier New" charset="0"/>
              </a:rPr>
              <a:t> */</a:t>
            </a:r>
          </a:p>
          <a:p>
            <a:pPr>
              <a:lnSpc>
                <a:spcPct val="90000"/>
              </a:lnSpc>
            </a:pPr>
            <a:endParaRPr lang="en-US" sz="1000" dirty="0">
              <a:solidFill>
                <a:srgbClr val="0000FF"/>
              </a:solidFill>
              <a:latin typeface="Courier New" charset="0"/>
            </a:endParaRP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a:t>
            </a:r>
            <a:r>
              <a:rPr lang="en-US" dirty="0" err="1">
                <a:solidFill>
                  <a:srgbClr val="000000"/>
                </a:solidFill>
                <a:latin typeface="Courier New" charset="0"/>
              </a:rPr>
              <a:t>SimpleGraph</a:t>
            </a:r>
            <a:r>
              <a:rPr lang="en-US" dirty="0">
                <a:solidFill>
                  <a:srgbClr val="000000"/>
                </a:solidFill>
                <a:latin typeface="Courier New" charset="0"/>
              </a:rPr>
              <a:t> {</a:t>
            </a:r>
          </a:p>
          <a:p>
            <a:pPr>
              <a:lnSpc>
                <a:spcPct val="90000"/>
              </a:lnSpc>
            </a:pPr>
            <a:r>
              <a:rPr lang="en-US" dirty="0">
                <a:solidFill>
                  <a:srgbClr val="000000"/>
                </a:solidFill>
                <a:latin typeface="Courier New" charset="0"/>
              </a:rPr>
              <a:t>   Set&lt;Node *&gt; nodes;</a:t>
            </a:r>
          </a:p>
          <a:p>
            <a:pPr>
              <a:lnSpc>
                <a:spcPct val="90000"/>
              </a:lnSpc>
            </a:pPr>
            <a:r>
              <a:rPr lang="en-US" dirty="0">
                <a:solidFill>
                  <a:srgbClr val="000000"/>
                </a:solidFill>
                <a:latin typeface="Courier New" charset="0"/>
              </a:rPr>
              <a:t>   Set&lt;Arc *&gt; arcs;</a:t>
            </a:r>
          </a:p>
          <a:p>
            <a:pPr>
              <a:lnSpc>
                <a:spcPct val="90000"/>
              </a:lnSpc>
            </a:pPr>
            <a:r>
              <a:rPr lang="en-US" dirty="0">
                <a:solidFill>
                  <a:srgbClr val="000000"/>
                </a:solidFill>
                <a:latin typeface="Courier New" charset="0"/>
              </a:rPr>
              <a:t>   Map&lt;</a:t>
            </a:r>
            <a:r>
              <a:rPr lang="en-US" dirty="0" err="1">
                <a:solidFill>
                  <a:srgbClr val="000000"/>
                </a:solidFill>
                <a:latin typeface="Courier New" charset="0"/>
              </a:rPr>
              <a:t>std::string,Node</a:t>
            </a:r>
            <a:r>
              <a:rPr lang="en-US" dirty="0">
                <a:solidFill>
                  <a:srgbClr val="000000"/>
                </a:solidFill>
                <a:latin typeface="Courier New" charset="0"/>
              </a:rPr>
              <a:t> *&gt; </a:t>
            </a:r>
            <a:r>
              <a:rPr lang="en-US" dirty="0" err="1">
                <a:solidFill>
                  <a:srgbClr val="000000"/>
                </a:solidFill>
                <a:latin typeface="Courier New" charset="0"/>
              </a:rPr>
              <a:t>nodeMap</a:t>
            </a:r>
            <a:r>
              <a:rPr lang="en-US" dirty="0">
                <a:solidFill>
                  <a:srgbClr val="000000"/>
                </a:solidFill>
                <a:latin typeface="Courier New" charset="0"/>
              </a:rPr>
              <a:t>;</a:t>
            </a:r>
          </a:p>
          <a:p>
            <a:pPr>
              <a:lnSpc>
                <a:spcPct val="90000"/>
              </a:lnSpc>
            </a:pPr>
            <a:r>
              <a:rPr lang="en-US" dirty="0">
                <a:solidFill>
                  <a:srgbClr val="000000"/>
                </a:solidFill>
                <a:latin typeface="Courier New" charset="0"/>
              </a:rPr>
              <a:t>};</a:t>
            </a:r>
          </a:p>
        </p:txBody>
      </p:sp>
      <p:grpSp>
        <p:nvGrpSpPr>
          <p:cNvPr id="2" name="Group 11"/>
          <p:cNvGrpSpPr>
            <a:grpSpLocks/>
          </p:cNvGrpSpPr>
          <p:nvPr/>
        </p:nvGrpSpPr>
        <p:grpSpPr bwMode="auto">
          <a:xfrm>
            <a:off x="355600" y="1143000"/>
            <a:ext cx="8494713" cy="5367338"/>
            <a:chOff x="224" y="720"/>
            <a:chExt cx="5351" cy="3381"/>
          </a:xfrm>
        </p:grpSpPr>
        <p:sp>
          <p:nvSpPr>
            <p:cNvPr id="899077"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9078" name="Text Box 6"/>
            <p:cNvSpPr txBox="1">
              <a:spLocks noChangeArrowheads="1"/>
            </p:cNvSpPr>
            <p:nvPr/>
          </p:nvSpPr>
          <p:spPr bwMode="auto">
            <a:xfrm>
              <a:off x="235" y="752"/>
              <a:ext cx="5332" cy="32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 Node</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type represents an individual node and consists of the</a:t>
              </a:r>
            </a:p>
            <a:p>
              <a:pPr>
                <a:lnSpc>
                  <a:spcPct val="90000"/>
                </a:lnSpc>
              </a:pPr>
              <a:r>
                <a:rPr lang="en-US" dirty="0">
                  <a:solidFill>
                    <a:srgbClr val="0000FF"/>
                  </a:solidFill>
                  <a:latin typeface="Courier New" charset="0"/>
                </a:rPr>
                <a:t> * name of the node and the set of arcs from this node.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Node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std::string</a:t>
              </a:r>
              <a:r>
                <a:rPr lang="en-US" dirty="0">
                  <a:solidFill>
                    <a:srgbClr val="000000"/>
                  </a:solidFill>
                  <a:latin typeface="Courier New" charset="0"/>
                </a:rPr>
                <a:t> name;</a:t>
              </a:r>
            </a:p>
            <a:p>
              <a:pPr>
                <a:lnSpc>
                  <a:spcPct val="90000"/>
                </a:lnSpc>
              </a:pPr>
              <a:r>
                <a:rPr lang="en-US" dirty="0">
                  <a:solidFill>
                    <a:srgbClr val="000000"/>
                  </a:solidFill>
                  <a:latin typeface="Courier New" charset="0"/>
                </a:rPr>
                <a:t>   Set&lt;Arc *&gt; arcs;</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Type: Arc</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type represents an individual arc and consists of pointers</a:t>
              </a:r>
            </a:p>
            <a:p>
              <a:pPr>
                <a:lnSpc>
                  <a:spcPct val="90000"/>
                </a:lnSpc>
              </a:pPr>
              <a:r>
                <a:rPr lang="en-US" dirty="0">
                  <a:solidFill>
                    <a:srgbClr val="0000FF"/>
                  </a:solidFill>
                  <a:latin typeface="Courier New" charset="0"/>
                </a:rPr>
                <a:t> * to the endpoints, along with the cost of traversing the arc.</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err="1">
                  <a:solidFill>
                    <a:srgbClr val="000000"/>
                  </a:solidFill>
                  <a:latin typeface="Courier New" charset="0"/>
                </a:rPr>
                <a:t>struct</a:t>
              </a:r>
              <a:r>
                <a:rPr lang="en-US" dirty="0">
                  <a:solidFill>
                    <a:srgbClr val="000000"/>
                  </a:solidFill>
                  <a:latin typeface="Courier New" charset="0"/>
                </a:rPr>
                <a:t> Arc {</a:t>
              </a:r>
            </a:p>
            <a:p>
              <a:pPr>
                <a:lnSpc>
                  <a:spcPct val="90000"/>
                </a:lnSpc>
              </a:pPr>
              <a:r>
                <a:rPr lang="en-US" dirty="0">
                  <a:solidFill>
                    <a:srgbClr val="000000"/>
                  </a:solidFill>
                  <a:latin typeface="Courier New" charset="0"/>
                </a:rPr>
                <a:t>   Node *start;</a:t>
              </a:r>
            </a:p>
            <a:p>
              <a:pPr>
                <a:lnSpc>
                  <a:spcPct val="90000"/>
                </a:lnSpc>
              </a:pPr>
              <a:r>
                <a:rPr lang="en-US" dirty="0">
                  <a:solidFill>
                    <a:srgbClr val="000000"/>
                  </a:solidFill>
                  <a:latin typeface="Courier New" charset="0"/>
                </a:rPr>
                <a:t>   Node *finish;</a:t>
              </a:r>
            </a:p>
            <a:p>
              <a:pPr>
                <a:lnSpc>
                  <a:spcPct val="90000"/>
                </a:lnSpc>
              </a:pPr>
              <a:r>
                <a:rPr lang="en-US" dirty="0">
                  <a:solidFill>
                    <a:srgbClr val="000000"/>
                  </a:solidFill>
                  <a:latin typeface="Courier New" charset="0"/>
                </a:rPr>
                <a:t>   double cost;</a:t>
              </a:r>
            </a:p>
            <a:p>
              <a:pPr>
                <a:lnSpc>
                  <a:spcPct val="90000"/>
                </a:lnSpc>
              </a:pP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endif</a:t>
              </a:r>
              <a:endParaRPr lang="en-US" dirty="0">
                <a:solidFill>
                  <a:srgbClr val="000000"/>
                </a:solidFill>
                <a:latin typeface="Courier New" charset="0"/>
              </a:endParaRPr>
            </a:p>
          </p:txBody>
        </p:sp>
      </p:grpSp>
      <p:sp>
        <p:nvSpPr>
          <p:cNvPr id="89907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908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899081"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Low-Level </a:t>
            </a:r>
            <a:r>
              <a:rPr lang="en-US" sz="3600" b="1" dirty="0" err="1">
                <a:solidFill>
                  <a:srgbClr val="FF0000"/>
                </a:solidFill>
                <a:latin typeface="Courier New" charset="0"/>
              </a:rPr>
              <a:t>graphtypes.h</a:t>
            </a:r>
            <a:r>
              <a:rPr lang="en-US" sz="4000" dirty="0">
                <a:solidFill>
                  <a:srgbClr val="FF0000"/>
                </a:solidFill>
              </a:rPr>
              <a:t> Interface</a:t>
            </a:r>
          </a:p>
        </p:txBody>
      </p:sp>
      <p:sp>
        <p:nvSpPr>
          <p:cNvPr id="89908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899075"/>
                                        </p:tgtEl>
                                        <p:attrNameLst>
                                          <p:attrName>ppt_x</p:attrName>
                                        </p:attrNameLst>
                                      </p:cBhvr>
                                      <p:tavLst>
                                        <p:tav tm="0">
                                          <p:val>
                                            <p:strVal val="ppt_x"/>
                                          </p:val>
                                        </p:tav>
                                        <p:tav tm="100000">
                                          <p:val>
                                            <p:strVal val="ppt_x"/>
                                          </p:val>
                                        </p:tav>
                                      </p:tavLst>
                                    </p:anim>
                                    <p:anim calcmode="lin" valueType="num">
                                      <p:cBhvr additive="base">
                                        <p:cTn id="7" dur="1000"/>
                                        <p:tgtEl>
                                          <p:spTgt spid="899075"/>
                                        </p:tgtEl>
                                        <p:attrNameLst>
                                          <p:attrName>ppt_y</p:attrName>
                                        </p:attrNameLst>
                                      </p:cBhvr>
                                      <p:tavLst>
                                        <p:tav tm="0">
                                          <p:val>
                                            <p:strVal val="ppt_y"/>
                                          </p:val>
                                        </p:tav>
                                        <p:tav tm="100000">
                                          <p:val>
                                            <p:strVal val="0-ppt_h/2"/>
                                          </p:val>
                                        </p:tav>
                                      </p:tavLst>
                                    </p:anim>
                                    <p:set>
                                      <p:cBhvr>
                                        <p:cTn id="8" dur="1" fill="hold">
                                          <p:stCondLst>
                                            <p:cond delay="999"/>
                                          </p:stCondLst>
                                        </p:cTn>
                                        <p:tgtEl>
                                          <p:spTgt spid="89907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0" y="76200"/>
            <a:ext cx="9144000" cy="1143000"/>
          </a:xfrm>
          <a:noFill/>
          <a:ln/>
        </p:spPr>
        <p:txBody>
          <a:bodyPr/>
          <a:lstStyle/>
          <a:p>
            <a:r>
              <a:rPr lang="en-US" dirty="0">
                <a:solidFill>
                  <a:srgbClr val="FF0000"/>
                </a:solidFill>
              </a:rPr>
              <a:t>Graph </a:t>
            </a:r>
            <a:r>
              <a:rPr lang="en-US" dirty="0" smtClean="0">
                <a:solidFill>
                  <a:srgbClr val="FF0000"/>
                </a:solidFill>
              </a:rPr>
              <a:t>Traversals</a:t>
            </a:r>
            <a:endParaRPr lang="en-US" dirty="0">
              <a:solidFill>
                <a:schemeClr val="tx1"/>
              </a:solidFill>
            </a:endParaRPr>
          </a:p>
        </p:txBody>
      </p:sp>
      <p:sp>
        <p:nvSpPr>
          <p:cNvPr id="919558" name="Rectangle 6"/>
          <p:cNvSpPr>
            <a:spLocks noChangeArrowheads="1"/>
          </p:cNvSpPr>
          <p:nvPr/>
        </p:nvSpPr>
        <p:spPr bwMode="auto">
          <a:xfrm>
            <a:off x="488950" y="1219200"/>
            <a:ext cx="8274050" cy="4321183"/>
          </a:xfrm>
          <a:prstGeom prst="rect">
            <a:avLst/>
          </a:prstGeom>
          <a:noFill/>
          <a:ln w="9525">
            <a:noFill/>
            <a:miter lim="800000"/>
            <a:headEnd/>
            <a:tailEnd/>
          </a:ln>
          <a:effectLst/>
        </p:spPr>
        <p:txBody>
          <a:bodyPr wrap="square">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The process of visiting each node in a graph by moving along its arcs is called </a:t>
            </a:r>
            <a:r>
              <a:rPr lang="en-US" sz="2400" i="1" dirty="0">
                <a:solidFill>
                  <a:srgbClr val="FF0000"/>
                </a:solidFill>
              </a:rPr>
              <a:t>traversing</a:t>
            </a:r>
            <a:r>
              <a:rPr lang="en-US" sz="2400" b="0" dirty="0">
                <a:solidFill>
                  <a:srgbClr val="000000"/>
                </a:solidFill>
              </a:rPr>
              <a:t> the graph. </a:t>
            </a:r>
            <a:r>
              <a:rPr lang="en-US" sz="2400" b="0" dirty="0" smtClean="0">
                <a:solidFill>
                  <a:srgbClr val="000000"/>
                </a:solidFill>
              </a:rPr>
              <a:t> </a:t>
            </a:r>
            <a:r>
              <a:rPr lang="en-US" sz="2400" b="0" dirty="0" smtClean="0">
                <a:solidFill>
                  <a:srgbClr val="000000"/>
                </a:solidFill>
              </a:rPr>
              <a:t>At each node, </a:t>
            </a:r>
            <a:r>
              <a:rPr lang="en-US" altLang="zh-CN" sz="2400" b="0" dirty="0">
                <a:solidFill>
                  <a:srgbClr val="000000"/>
                </a:solidFill>
              </a:rPr>
              <a:t>a function </a:t>
            </a:r>
            <a:r>
              <a:rPr lang="en-US" altLang="zh-CN" sz="2000" dirty="0">
                <a:solidFill>
                  <a:srgbClr val="000000"/>
                </a:solidFill>
                <a:latin typeface="Courier New" charset="0"/>
              </a:rPr>
              <a:t>visit</a:t>
            </a:r>
            <a:r>
              <a:rPr lang="en-US" altLang="zh-CN" sz="2400" b="0" dirty="0">
                <a:solidFill>
                  <a:srgbClr val="000000"/>
                </a:solidFill>
              </a:rPr>
              <a:t> can be called </a:t>
            </a:r>
            <a:r>
              <a:rPr lang="en-US" altLang="zh-CN" sz="2400" b="0" dirty="0" smtClean="0">
                <a:solidFill>
                  <a:srgbClr val="000000"/>
                </a:solidFill>
              </a:rPr>
              <a:t>to perform some operations, e.g</a:t>
            </a:r>
            <a:r>
              <a:rPr lang="en-US" altLang="zh-CN" sz="2400" b="0" dirty="0">
                <a:solidFill>
                  <a:srgbClr val="000000"/>
                </a:solidFill>
              </a:rPr>
              <a:t>., simply </a:t>
            </a:r>
            <a:r>
              <a:rPr lang="en-US" altLang="zh-CN" sz="2400" b="0" dirty="0" smtClean="0">
                <a:solidFill>
                  <a:srgbClr val="000000"/>
                </a:solidFill>
              </a:rPr>
              <a:t>printing </a:t>
            </a:r>
            <a:r>
              <a:rPr lang="en-US" altLang="zh-CN" sz="2400" b="0" dirty="0">
                <a:solidFill>
                  <a:srgbClr val="000000"/>
                </a:solidFill>
              </a:rPr>
              <a:t>the name of the </a:t>
            </a:r>
            <a:r>
              <a:rPr lang="en-US" altLang="zh-CN" sz="2400" b="0" dirty="0" smtClean="0">
                <a:solidFill>
                  <a:srgbClr val="000000"/>
                </a:solidFill>
              </a:rPr>
              <a:t>node being visited.</a:t>
            </a:r>
            <a:endParaRPr lang="en-US" altLang="zh-CN" sz="2400" b="0" dirty="0">
              <a:solidFill>
                <a:srgbClr val="000000"/>
              </a:solidFill>
            </a:endParaRPr>
          </a:p>
          <a:p>
            <a:pPr marL="342900" indent="-342900">
              <a:lnSpc>
                <a:spcPct val="85000"/>
              </a:lnSpc>
              <a:spcAft>
                <a:spcPts val="1200"/>
              </a:spcAft>
              <a:buFontTx/>
              <a:buChar char="•"/>
            </a:pPr>
            <a:endParaRPr lang="en-US" sz="2400" b="0" dirty="0" smtClean="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The goal of a traversal is to call </a:t>
            </a:r>
            <a:r>
              <a:rPr lang="en-US" altLang="zh-CN" sz="2000" dirty="0">
                <a:solidFill>
                  <a:srgbClr val="000000"/>
                </a:solidFill>
                <a:latin typeface="Courier New" charset="0"/>
              </a:rPr>
              <a:t>visit</a:t>
            </a:r>
            <a:r>
              <a:rPr lang="en-US" altLang="zh-CN" sz="2400" b="0" dirty="0">
                <a:solidFill>
                  <a:srgbClr val="000000"/>
                </a:solidFill>
              </a:rPr>
              <a:t> </a:t>
            </a:r>
            <a:r>
              <a:rPr lang="en-US" altLang="zh-CN" sz="2400" b="0" dirty="0" smtClean="0">
                <a:solidFill>
                  <a:srgbClr val="000000"/>
                </a:solidFill>
              </a:rPr>
              <a:t>once, and only once, on </a:t>
            </a:r>
            <a:r>
              <a:rPr lang="en-US" altLang="zh-CN" sz="2400" b="0" dirty="0">
                <a:solidFill>
                  <a:srgbClr val="000000"/>
                </a:solidFill>
              </a:rPr>
              <a:t>every node in an order determined by the </a:t>
            </a:r>
            <a:r>
              <a:rPr lang="en-US" altLang="zh-CN" sz="2400" b="0" dirty="0" smtClean="0">
                <a:solidFill>
                  <a:srgbClr val="000000"/>
                </a:solidFill>
              </a:rPr>
              <a:t>connections, which </a:t>
            </a:r>
            <a:r>
              <a:rPr lang="en-US" altLang="zh-CN" sz="2400" b="0" dirty="0" smtClean="0">
                <a:solidFill>
                  <a:srgbClr val="000000"/>
                </a:solidFill>
              </a:rPr>
              <a:t>requires </a:t>
            </a:r>
            <a:r>
              <a:rPr lang="en-US" altLang="zh-CN" sz="2400" b="0" dirty="0">
                <a:solidFill>
                  <a:srgbClr val="000000"/>
                </a:solidFill>
              </a:rPr>
              <a:t>some structure to keep track of nodes that have already been visited.  Common strategies are to include a </a:t>
            </a:r>
            <a:r>
              <a:rPr lang="en-US" altLang="zh-CN" sz="2000" dirty="0">
                <a:solidFill>
                  <a:srgbClr val="000000"/>
                </a:solidFill>
                <a:latin typeface="Courier New" charset="0"/>
              </a:rPr>
              <a:t>visited</a:t>
            </a:r>
            <a:r>
              <a:rPr lang="en-US" altLang="zh-CN" sz="2400" b="0" dirty="0">
                <a:solidFill>
                  <a:srgbClr val="000000"/>
                </a:solidFill>
              </a:rPr>
              <a:t> flag in each node or to pass a set of visited nodes, as shown in the following code:</a:t>
            </a:r>
          </a:p>
        </p:txBody>
      </p:sp>
      <p:sp>
        <p:nvSpPr>
          <p:cNvPr id="919557" name="Rectangle 5"/>
          <p:cNvSpPr>
            <a:spLocks noChangeArrowheads="1"/>
          </p:cNvSpPr>
          <p:nvPr/>
        </p:nvSpPr>
        <p:spPr bwMode="auto">
          <a:xfrm>
            <a:off x="2079624" y="5532946"/>
            <a:ext cx="4983163" cy="1096454"/>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90000"/>
              </a:lnSpc>
            </a:pPr>
            <a:r>
              <a:rPr lang="en-US" sz="1800" dirty="0">
                <a:solidFill>
                  <a:srgbClr val="000000"/>
                </a:solidFill>
                <a:latin typeface="Courier New" charset="0"/>
              </a:rPr>
              <a:t>void </a:t>
            </a:r>
            <a:r>
              <a:rPr lang="en-US" sz="1800" dirty="0" err="1">
                <a:solidFill>
                  <a:srgbClr val="000000"/>
                </a:solidFill>
                <a:latin typeface="Courier New" charset="0"/>
              </a:rPr>
              <a:t>depthFirstSearch</a:t>
            </a:r>
            <a:r>
              <a:rPr lang="en-US" sz="1800" dirty="0">
                <a:solidFill>
                  <a:srgbClr val="000000"/>
                </a:solidFill>
                <a:latin typeface="Courier New" charset="0"/>
              </a:rPr>
              <a:t>(Node *node) {</a:t>
            </a:r>
          </a:p>
          <a:p>
            <a:pPr>
              <a:lnSpc>
                <a:spcPct val="90000"/>
              </a:lnSpc>
            </a:pPr>
            <a:r>
              <a:rPr lang="en-US" sz="1800" dirty="0">
                <a:solidFill>
                  <a:srgbClr val="000000"/>
                </a:solidFill>
                <a:latin typeface="Courier New" charset="0"/>
              </a:rPr>
              <a:t>   </a:t>
            </a:r>
            <a:r>
              <a:rPr lang="en-US" sz="1800" dirty="0">
                <a:solidFill>
                  <a:srgbClr val="FF0000"/>
                </a:solidFill>
                <a:latin typeface="Courier New" charset="0"/>
              </a:rPr>
              <a:t>Set&lt;Node *&gt; visited;</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visitUsingDFS</a:t>
            </a:r>
            <a:r>
              <a:rPr lang="en-US" sz="1800" dirty="0">
                <a:solidFill>
                  <a:srgbClr val="000000"/>
                </a:solidFill>
                <a:latin typeface="Courier New" charset="0"/>
              </a:rPr>
              <a:t>(node, visited);</a:t>
            </a:r>
          </a:p>
          <a:p>
            <a:pPr>
              <a:lnSpc>
                <a:spcPct val="90000"/>
              </a:lnSpc>
            </a:pPr>
            <a:r>
              <a:rPr lang="en-US" sz="1800" dirty="0">
                <a:solidFill>
                  <a:srgbClr val="000000"/>
                </a:solidFill>
                <a:latin typeface="Courier New" charset="0"/>
              </a:rPr>
              <a:t>}</a:t>
            </a:r>
          </a:p>
        </p:txBody>
      </p:sp>
      <p:sp>
        <p:nvSpPr>
          <p:cNvPr id="2" name="矩形 1">
            <a:extLst>
              <a:ext uri="{FF2B5EF4-FFF2-40B4-BE49-F238E27FC236}">
                <a16:creationId xmlns:a16="http://schemas.microsoft.com/office/drawing/2014/main" id="{C27CC2D0-6BC6-4A92-8790-287ACF358DE7}"/>
              </a:ext>
            </a:extLst>
          </p:cNvPr>
          <p:cNvSpPr/>
          <p:nvPr/>
        </p:nvSpPr>
        <p:spPr>
          <a:xfrm>
            <a:off x="2079625" y="2581845"/>
            <a:ext cx="4983162" cy="847155"/>
          </a:xfrm>
          <a:prstGeom prst="rect">
            <a:avLst/>
          </a:prstGeom>
          <a:solidFill>
            <a:schemeClr val="bg1"/>
          </a:solidFill>
          <a:ln>
            <a:solidFill>
              <a:schemeClr val="tx1"/>
            </a:solidFill>
          </a:ln>
        </p:spPr>
        <p:txBody>
          <a:bodyPr wrap="square">
            <a:spAutoFit/>
          </a:bodyPr>
          <a:lstStyle/>
          <a:p>
            <a:pPr lvl="0">
              <a:lnSpc>
                <a:spcPct val="90000"/>
              </a:lnSpc>
            </a:pPr>
            <a:r>
              <a:rPr lang="en-US" altLang="zh-CN" sz="1800" dirty="0">
                <a:solidFill>
                  <a:srgbClr val="000000"/>
                </a:solidFill>
                <a:latin typeface="Courier New" charset="0"/>
              </a:rPr>
              <a:t>void visit(Node *node) {</a:t>
            </a:r>
          </a:p>
          <a:p>
            <a:pPr lvl="0">
              <a:lnSpc>
                <a:spcPct val="90000"/>
              </a:lnSpc>
            </a:pPr>
            <a:r>
              <a:rPr lang="en-US" altLang="zh-CN" sz="1800" dirty="0">
                <a:solidFill>
                  <a:srgbClr val="000000"/>
                </a:solidFill>
                <a:latin typeface="Courier New" charset="0"/>
              </a:rPr>
              <a:t>   </a:t>
            </a:r>
            <a:r>
              <a:rPr lang="en-US" altLang="zh-CN" sz="1800" dirty="0" err="1">
                <a:solidFill>
                  <a:srgbClr val="000000"/>
                </a:solidFill>
                <a:latin typeface="Courier New" charset="0"/>
              </a:rPr>
              <a:t>cout</a:t>
            </a:r>
            <a:r>
              <a:rPr lang="en-US" altLang="zh-CN" sz="1800" dirty="0">
                <a:solidFill>
                  <a:srgbClr val="000000"/>
                </a:solidFill>
                <a:latin typeface="Courier New" charset="0"/>
              </a:rPr>
              <a:t> &lt;&lt; node-&gt;name &lt;&lt; </a:t>
            </a:r>
            <a:r>
              <a:rPr lang="en-US" altLang="zh-CN" sz="1800" dirty="0" err="1">
                <a:solidFill>
                  <a:srgbClr val="000000"/>
                </a:solidFill>
                <a:latin typeface="Courier New" charset="0"/>
              </a:rPr>
              <a:t>endl</a:t>
            </a:r>
            <a:r>
              <a:rPr lang="en-US" altLang="zh-CN" sz="1800" dirty="0">
                <a:solidFill>
                  <a:srgbClr val="000000"/>
                </a:solidFill>
                <a:latin typeface="Courier New" charset="0"/>
              </a:rPr>
              <a:t>;</a:t>
            </a:r>
          </a:p>
          <a:p>
            <a:pPr lvl="0">
              <a:lnSpc>
                <a:spcPct val="90000"/>
              </a:lnSpc>
            </a:pPr>
            <a:r>
              <a:rPr lang="en-US" altLang="zh-CN" sz="1800" dirty="0">
                <a:solidFill>
                  <a:srgbClr val="000000"/>
                </a:solidFill>
                <a:latin typeface="Courier New"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955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9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C0BD09B-8082-4534-AC76-4D4AE2501DBE}"/>
              </a:ext>
            </a:extLst>
          </p:cNvPr>
          <p:cNvPicPr>
            <a:picLocks noChangeAspect="1"/>
          </p:cNvPicPr>
          <p:nvPr/>
        </p:nvPicPr>
        <p:blipFill>
          <a:blip r:embed="rId2"/>
          <a:stretch>
            <a:fillRect/>
          </a:stretch>
        </p:blipFill>
        <p:spPr>
          <a:xfrm>
            <a:off x="1055775" y="2760767"/>
            <a:ext cx="7032450" cy="2101667"/>
          </a:xfrm>
          <a:prstGeom prst="rect">
            <a:avLst/>
          </a:prstGeom>
        </p:spPr>
      </p:pic>
      <p:pic>
        <p:nvPicPr>
          <p:cNvPr id="5" name="图片 4"/>
          <p:cNvPicPr>
            <a:picLocks noChangeAspect="1"/>
          </p:cNvPicPr>
          <p:nvPr/>
        </p:nvPicPr>
        <p:blipFill>
          <a:blip r:embed="rId3"/>
          <a:stretch>
            <a:fillRect/>
          </a:stretch>
        </p:blipFill>
        <p:spPr>
          <a:xfrm>
            <a:off x="977925" y="2667000"/>
            <a:ext cx="7188150" cy="2289200"/>
          </a:xfrm>
          <a:prstGeom prst="rect">
            <a:avLst/>
          </a:prstGeom>
        </p:spPr>
      </p:pic>
      <p:sp>
        <p:nvSpPr>
          <p:cNvPr id="4" name="Rectangle 2"/>
          <p:cNvSpPr>
            <a:spLocks noGrp="1" noChangeArrowheads="1"/>
          </p:cNvSpPr>
          <p:nvPr>
            <p:ph type="title"/>
          </p:nvPr>
        </p:nvSpPr>
        <p:spPr>
          <a:xfrm>
            <a:off x="0" y="76200"/>
            <a:ext cx="9144000" cy="1143000"/>
          </a:xfrm>
          <a:noFill/>
          <a:ln/>
        </p:spPr>
        <p:txBody>
          <a:bodyPr/>
          <a:lstStyle/>
          <a:p>
            <a:r>
              <a:rPr lang="en-US" dirty="0" smtClean="0">
                <a:solidFill>
                  <a:srgbClr val="FF0000"/>
                </a:solidFill>
              </a:rPr>
              <a:t>Depth-First </a:t>
            </a:r>
            <a:r>
              <a:rPr lang="en-US" dirty="0">
                <a:solidFill>
                  <a:srgbClr val="FF0000"/>
                </a:solidFill>
              </a:rPr>
              <a:t>Search</a:t>
            </a:r>
            <a:endParaRPr lang="en-US" dirty="0">
              <a:solidFill>
                <a:schemeClr val="tx1"/>
              </a:solidFill>
            </a:endParaRPr>
          </a:p>
        </p:txBody>
      </p:sp>
      <p:sp>
        <p:nvSpPr>
          <p:cNvPr id="2" name="Rectangle 1"/>
          <p:cNvSpPr/>
          <p:nvPr/>
        </p:nvSpPr>
        <p:spPr>
          <a:xfrm>
            <a:off x="491384" y="1170417"/>
            <a:ext cx="8271616" cy="1200329"/>
          </a:xfrm>
          <a:prstGeom prst="rect">
            <a:avLst/>
          </a:prstGeom>
        </p:spPr>
        <p:txBody>
          <a:bodyPr wrap="square">
            <a:spAutoFit/>
          </a:bodyPr>
          <a:lstStyle/>
          <a:p>
            <a:pPr marL="342900" indent="-342900">
              <a:buFont typeface="Arial" panose="020B0604020202020204" pitchFamily="34" charset="0"/>
              <a:buChar char="•"/>
            </a:pPr>
            <a:r>
              <a:rPr lang="en-US" altLang="zh-CN" sz="2400" b="0" dirty="0">
                <a:solidFill>
                  <a:srgbClr val="000000"/>
                </a:solidFill>
              </a:rPr>
              <a:t>The traversal strategy of </a:t>
            </a:r>
            <a:r>
              <a:rPr lang="en-US" altLang="zh-CN" sz="2400" i="1" dirty="0">
                <a:solidFill>
                  <a:srgbClr val="FF0000"/>
                </a:solidFill>
              </a:rPr>
              <a:t>depth-first search</a:t>
            </a:r>
            <a:r>
              <a:rPr lang="en-US" altLang="zh-CN" sz="2400" b="0" dirty="0">
                <a:solidFill>
                  <a:srgbClr val="000000"/>
                </a:solidFill>
              </a:rPr>
              <a:t> (or </a:t>
            </a:r>
            <a:r>
              <a:rPr lang="en-US" altLang="zh-CN" sz="2400" i="1" dirty="0">
                <a:solidFill>
                  <a:srgbClr val="FF0000"/>
                </a:solidFill>
              </a:rPr>
              <a:t>DFS</a:t>
            </a:r>
            <a:r>
              <a:rPr lang="en-US" altLang="zh-CN" sz="2400" b="0" dirty="0">
                <a:solidFill>
                  <a:srgbClr val="000000"/>
                </a:solidFill>
              </a:rPr>
              <a:t> for short) </a:t>
            </a:r>
            <a:r>
              <a:rPr lang="en-US" altLang="zh-CN" sz="2400" b="0" dirty="0">
                <a:solidFill>
                  <a:srgbClr val="FF0000"/>
                </a:solidFill>
              </a:rPr>
              <a:t>recursively</a:t>
            </a:r>
            <a:r>
              <a:rPr lang="en-US" altLang="zh-CN" sz="2400" b="0" dirty="0">
                <a:solidFill>
                  <a:srgbClr val="000000"/>
                </a:solidFill>
              </a:rPr>
              <a:t> processes the graph, following each branch, visiting nodes as it goes, until every node is visited.</a:t>
            </a:r>
            <a:endParaRPr lang="zh-CN" altLang="en-US" sz="2400" dirty="0"/>
          </a:p>
        </p:txBody>
      </p:sp>
    </p:spTree>
    <p:extLst>
      <p:ext uri="{BB962C8B-B14F-4D97-AF65-F5344CB8AC3E}">
        <p14:creationId xmlns:p14="http://schemas.microsoft.com/office/powerpoint/2010/main" val="163297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0" y="76200"/>
            <a:ext cx="9144000" cy="1143000"/>
          </a:xfrm>
          <a:noFill/>
          <a:ln/>
        </p:spPr>
        <p:txBody>
          <a:bodyPr/>
          <a:lstStyle/>
          <a:p>
            <a:r>
              <a:rPr lang="en-US" dirty="0" smtClean="0">
                <a:solidFill>
                  <a:srgbClr val="FF0000"/>
                </a:solidFill>
              </a:rPr>
              <a:t>Breadth-First </a:t>
            </a:r>
            <a:r>
              <a:rPr lang="en-US" dirty="0">
                <a:solidFill>
                  <a:srgbClr val="FF0000"/>
                </a:solidFill>
              </a:rPr>
              <a:t>Search</a:t>
            </a:r>
            <a:endParaRPr lang="en-US" dirty="0">
              <a:solidFill>
                <a:schemeClr val="tx1"/>
              </a:solidFill>
            </a:endParaRPr>
          </a:p>
        </p:txBody>
      </p:sp>
      <p:sp>
        <p:nvSpPr>
          <p:cNvPr id="911364" name="Rectangle 4"/>
          <p:cNvSpPr>
            <a:spLocks noChangeArrowheads="1"/>
          </p:cNvSpPr>
          <p:nvPr/>
        </p:nvSpPr>
        <p:spPr bwMode="auto">
          <a:xfrm>
            <a:off x="488950" y="1219200"/>
            <a:ext cx="8274050" cy="5410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The traversal strategy of </a:t>
            </a:r>
            <a:r>
              <a:rPr lang="en-US" sz="2400" i="1" dirty="0">
                <a:solidFill>
                  <a:srgbClr val="FF0000"/>
                </a:solidFill>
              </a:rPr>
              <a:t>breadth-first search</a:t>
            </a:r>
            <a:r>
              <a:rPr lang="en-US" sz="2400" b="0" dirty="0">
                <a:solidFill>
                  <a:srgbClr val="000000"/>
                </a:solidFill>
              </a:rPr>
              <a:t> </a:t>
            </a:r>
            <a:r>
              <a:rPr lang="en-US" altLang="zh-CN" sz="2400" b="0" dirty="0">
                <a:solidFill>
                  <a:srgbClr val="000000"/>
                </a:solidFill>
              </a:rPr>
              <a:t>(or </a:t>
            </a:r>
            <a:r>
              <a:rPr lang="en-US" altLang="zh-CN" sz="2400" i="1" dirty="0">
                <a:solidFill>
                  <a:srgbClr val="FF0000"/>
                </a:solidFill>
              </a:rPr>
              <a:t>BFS</a:t>
            </a:r>
            <a:r>
              <a:rPr lang="en-US" altLang="zh-CN" sz="2400" b="0" dirty="0">
                <a:solidFill>
                  <a:srgbClr val="000000"/>
                </a:solidFill>
              </a:rPr>
              <a:t> for short) </a:t>
            </a:r>
            <a:r>
              <a:rPr lang="en-US" sz="2400" b="0" dirty="0">
                <a:solidFill>
                  <a:srgbClr val="000000"/>
                </a:solidFill>
              </a:rPr>
              <a:t>proceeds outward from the starting node, visiting the start node, then all nodes one hop away, and so on.</a:t>
            </a:r>
          </a:p>
          <a:p>
            <a:pPr marL="342900" indent="-342900">
              <a:lnSpc>
                <a:spcPct val="85000"/>
              </a:lnSpc>
              <a:spcAft>
                <a:spcPts val="1200"/>
              </a:spcAft>
              <a:buFontTx/>
              <a:buChar char="•"/>
            </a:pPr>
            <a:r>
              <a:rPr lang="en-US" sz="2400" b="0" dirty="0">
                <a:solidFill>
                  <a:srgbClr val="000000"/>
                </a:solidFill>
              </a:rPr>
              <a:t>For example, consider the graph:</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r>
              <a:rPr lang="en-US" altLang="zh-CN" sz="2400" b="0" dirty="0">
                <a:solidFill>
                  <a:srgbClr val="000000"/>
                </a:solidFill>
              </a:rPr>
              <a:t>Breadth-first search begins at the start node (</a:t>
            </a:r>
            <a:r>
              <a:rPr lang="en-US" altLang="zh-CN" sz="2000" dirty="0">
                <a:solidFill>
                  <a:srgbClr val="000000"/>
                </a:solidFill>
                <a:latin typeface="Courier New" charset="0"/>
              </a:rPr>
              <a:t>n1</a:t>
            </a:r>
            <a:r>
              <a:rPr lang="en-US" altLang="zh-CN" sz="2400" b="0" dirty="0">
                <a:solidFill>
                  <a:srgbClr val="000000"/>
                </a:solidFill>
              </a:rPr>
              <a:t>), then does the one-hops (</a:t>
            </a:r>
            <a:r>
              <a:rPr lang="en-US" altLang="zh-CN" sz="2000" dirty="0">
                <a:solidFill>
                  <a:srgbClr val="000000"/>
                </a:solidFill>
                <a:latin typeface="Courier New" charset="0"/>
              </a:rPr>
              <a:t>n2</a:t>
            </a:r>
            <a:r>
              <a:rPr lang="en-US" altLang="zh-CN" sz="2400" b="0" dirty="0">
                <a:solidFill>
                  <a:srgbClr val="000000"/>
                </a:solidFill>
              </a:rPr>
              <a:t> and </a:t>
            </a:r>
            <a:r>
              <a:rPr lang="en-US" altLang="zh-CN" sz="2000" dirty="0">
                <a:solidFill>
                  <a:srgbClr val="000000"/>
                </a:solidFill>
                <a:latin typeface="Courier New" charset="0"/>
              </a:rPr>
              <a:t>n6</a:t>
            </a:r>
            <a:r>
              <a:rPr lang="en-US" altLang="zh-CN" sz="2400" b="0" dirty="0">
                <a:solidFill>
                  <a:srgbClr val="000000"/>
                </a:solidFill>
              </a:rPr>
              <a:t>), then the two hops (</a:t>
            </a:r>
            <a:r>
              <a:rPr lang="en-US" altLang="zh-CN" sz="2000" dirty="0">
                <a:solidFill>
                  <a:srgbClr val="000000"/>
                </a:solidFill>
                <a:latin typeface="Courier New" charset="0"/>
              </a:rPr>
              <a:t>n3</a:t>
            </a:r>
            <a:r>
              <a:rPr lang="en-US" altLang="zh-CN" sz="2400" b="0" dirty="0">
                <a:solidFill>
                  <a:srgbClr val="000000"/>
                </a:solidFill>
              </a:rPr>
              <a:t>, </a:t>
            </a:r>
            <a:r>
              <a:rPr lang="en-US" altLang="zh-CN" sz="2000" dirty="0">
                <a:solidFill>
                  <a:srgbClr val="000000"/>
                </a:solidFill>
                <a:latin typeface="Courier New" charset="0"/>
              </a:rPr>
              <a:t>n5</a:t>
            </a:r>
            <a:r>
              <a:rPr lang="en-US" altLang="zh-CN" sz="2400" b="0" dirty="0">
                <a:solidFill>
                  <a:srgbClr val="000000"/>
                </a:solidFill>
              </a:rPr>
              <a:t>, and </a:t>
            </a:r>
            <a:r>
              <a:rPr lang="en-US" altLang="zh-CN" sz="2000" dirty="0">
                <a:solidFill>
                  <a:srgbClr val="000000"/>
                </a:solidFill>
                <a:latin typeface="Courier New" charset="0"/>
              </a:rPr>
              <a:t>n7</a:t>
            </a:r>
            <a:r>
              <a:rPr lang="en-US" altLang="zh-CN" sz="2400" b="0" dirty="0">
                <a:solidFill>
                  <a:srgbClr val="000000"/>
                </a:solidFill>
              </a:rPr>
              <a:t>) and finally the three hops (</a:t>
            </a:r>
            <a:r>
              <a:rPr lang="en-US" altLang="zh-CN" sz="2000" dirty="0">
                <a:solidFill>
                  <a:srgbClr val="000000"/>
                </a:solidFill>
                <a:latin typeface="Courier New" charset="0"/>
              </a:rPr>
              <a:t>n4</a:t>
            </a:r>
            <a:r>
              <a:rPr lang="en-US" altLang="zh-CN" sz="2400" b="0" dirty="0">
                <a:solidFill>
                  <a:srgbClr val="000000"/>
                </a:solidFill>
              </a:rPr>
              <a:t>).</a:t>
            </a:r>
          </a:p>
        </p:txBody>
      </p:sp>
      <p:pic>
        <p:nvPicPr>
          <p:cNvPr id="911365" name="Picture 5" descr="BFSSample"/>
          <p:cNvPicPr>
            <a:picLocks noChangeAspect="1" noChangeArrowheads="1"/>
          </p:cNvPicPr>
          <p:nvPr/>
        </p:nvPicPr>
        <p:blipFill>
          <a:blip r:embed="rId3"/>
          <a:srcRect/>
          <a:stretch>
            <a:fillRect/>
          </a:stretch>
        </p:blipFill>
        <p:spPr bwMode="auto">
          <a:xfrm>
            <a:off x="3168650" y="2743200"/>
            <a:ext cx="2806700" cy="26543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6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1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0" y="76200"/>
            <a:ext cx="9144000" cy="1143000"/>
          </a:xfrm>
          <a:noFill/>
          <a:ln/>
        </p:spPr>
        <p:txBody>
          <a:bodyPr/>
          <a:lstStyle/>
          <a:p>
            <a:r>
              <a:rPr lang="en-US" dirty="0">
                <a:solidFill>
                  <a:srgbClr val="FF0000"/>
                </a:solidFill>
              </a:rPr>
              <a:t>Exercise: Breadth-First Search</a:t>
            </a:r>
            <a:endParaRPr lang="en-US" dirty="0">
              <a:solidFill>
                <a:schemeClr val="tx1"/>
              </a:solidFill>
            </a:endParaRPr>
          </a:p>
        </p:txBody>
      </p:sp>
      <p:pic>
        <p:nvPicPr>
          <p:cNvPr id="4" name="图片 3">
            <a:extLst>
              <a:ext uri="{FF2B5EF4-FFF2-40B4-BE49-F238E27FC236}">
                <a16:creationId xmlns:a16="http://schemas.microsoft.com/office/drawing/2014/main" id="{B98A929B-A0DF-4ABB-9296-00EB482195C9}"/>
              </a:ext>
            </a:extLst>
          </p:cNvPr>
          <p:cNvPicPr>
            <a:picLocks noChangeAspect="1"/>
          </p:cNvPicPr>
          <p:nvPr/>
        </p:nvPicPr>
        <p:blipFill>
          <a:blip r:embed="rId3"/>
          <a:stretch>
            <a:fillRect/>
          </a:stretch>
        </p:blipFill>
        <p:spPr>
          <a:xfrm>
            <a:off x="1055775" y="2378166"/>
            <a:ext cx="7032450" cy="2101667"/>
          </a:xfrm>
          <a:prstGeom prst="rect">
            <a:avLst/>
          </a:prstGeom>
        </p:spPr>
      </p:pic>
      <p:pic>
        <p:nvPicPr>
          <p:cNvPr id="2" name="图片 1"/>
          <p:cNvPicPr>
            <a:picLocks noChangeAspect="1"/>
          </p:cNvPicPr>
          <p:nvPr/>
        </p:nvPicPr>
        <p:blipFill>
          <a:blip r:embed="rId4"/>
          <a:stretch>
            <a:fillRect/>
          </a:stretch>
        </p:blipFill>
        <p:spPr>
          <a:xfrm>
            <a:off x="977925" y="2284399"/>
            <a:ext cx="7188150" cy="2289200"/>
          </a:xfrm>
          <a:prstGeom prst="rect">
            <a:avLst/>
          </a:prstGeom>
        </p:spPr>
      </p:pic>
    </p:spTree>
    <p:extLst>
      <p:ext uri="{BB962C8B-B14F-4D97-AF65-F5344CB8AC3E}">
        <p14:creationId xmlns:p14="http://schemas.microsoft.com/office/powerpoint/2010/main" val="785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Frodo’s Journey</a:t>
            </a:r>
            <a:endParaRPr lang="en-US" dirty="0">
              <a:solidFill>
                <a:schemeClr val="tx1"/>
              </a:solidFill>
            </a:endParaRPr>
          </a:p>
        </p:txBody>
      </p:sp>
      <p:pic>
        <p:nvPicPr>
          <p:cNvPr id="921607" name="Picture 7" descr="cover"/>
          <p:cNvPicPr>
            <a:picLocks noChangeAspect="1" noChangeArrowheads="1"/>
          </p:cNvPicPr>
          <p:nvPr/>
        </p:nvPicPr>
        <p:blipFill>
          <a:blip r:embed="rId3"/>
          <a:srcRect/>
          <a:stretch>
            <a:fillRect/>
          </a:stretch>
        </p:blipFill>
        <p:spPr bwMode="auto">
          <a:xfrm>
            <a:off x="1143000" y="1219200"/>
            <a:ext cx="6858000" cy="5157788"/>
          </a:xfrm>
          <a:prstGeom prst="rect">
            <a:avLst/>
          </a:prstGeom>
          <a:noFill/>
          <a:ln w="9525">
            <a:solidFill>
              <a:srgbClr val="000000"/>
            </a:solidFill>
            <a:miter lim="800000"/>
            <a:headEnd/>
            <a:tailEnd/>
          </a:ln>
        </p:spPr>
      </p:pic>
    </p:spTree>
    <p:extLst>
      <p:ext uri="{BB962C8B-B14F-4D97-AF65-F5344CB8AC3E}">
        <p14:creationId xmlns:p14="http://schemas.microsoft.com/office/powerpoint/2010/main" val="3942687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38" name="Picture 2" descr="MiddleEarth"/>
          <p:cNvPicPr preferRelativeResize="0">
            <a:picLocks noChangeAspect="1" noChangeArrowheads="1"/>
          </p:cNvPicPr>
          <p:nvPr/>
        </p:nvPicPr>
        <p:blipFill>
          <a:blip r:embed="rId3"/>
          <a:srcRect l="13231" t="12663" r="15436" b="21709"/>
          <a:stretch>
            <a:fillRect/>
          </a:stretch>
        </p:blipFill>
        <p:spPr bwMode="auto">
          <a:xfrm>
            <a:off x="723900" y="1447800"/>
            <a:ext cx="7688263" cy="4314825"/>
          </a:xfrm>
          <a:prstGeom prst="rect">
            <a:avLst/>
          </a:prstGeom>
          <a:noFill/>
          <a:ln w="9525">
            <a:solidFill>
              <a:srgbClr val="000000"/>
            </a:solidFill>
            <a:miter lim="800000"/>
            <a:headEnd/>
            <a:tailEnd/>
          </a:ln>
        </p:spPr>
      </p:pic>
      <p:sp>
        <p:nvSpPr>
          <p:cNvPr id="935958" name="Rectangle 22"/>
          <p:cNvSpPr>
            <a:spLocks noGrp="1" noChangeArrowheads="1"/>
          </p:cNvSpPr>
          <p:nvPr>
            <p:ph type="title"/>
          </p:nvPr>
        </p:nvSpPr>
        <p:spPr>
          <a:xfrm>
            <a:off x="0" y="76200"/>
            <a:ext cx="9144000" cy="1143000"/>
          </a:xfrm>
          <a:noFill/>
          <a:ln/>
        </p:spPr>
        <p:txBody>
          <a:bodyPr/>
          <a:lstStyle/>
          <a:p>
            <a:r>
              <a:rPr lang="en-US" sz="4000">
                <a:solidFill>
                  <a:srgbClr val="FF0000"/>
                </a:solidFill>
              </a:rPr>
              <a:t>The Middle Earth Graph</a:t>
            </a:r>
            <a:endParaRPr lang="en-US">
              <a:solidFill>
                <a:schemeClr val="tx1"/>
              </a:solidFill>
            </a:endParaRPr>
          </a:p>
        </p:txBody>
      </p:sp>
      <p:sp>
        <p:nvSpPr>
          <p:cNvPr id="935939" name="Text Box 3"/>
          <p:cNvSpPr txBox="1">
            <a:spLocks noChangeArrowheads="1"/>
          </p:cNvSpPr>
          <p:nvPr/>
        </p:nvSpPr>
        <p:spPr bwMode="auto">
          <a:xfrm rot="18518939">
            <a:off x="6815931" y="476011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5940" name="Text Box 4"/>
          <p:cNvSpPr txBox="1">
            <a:spLocks noChangeArrowheads="1"/>
          </p:cNvSpPr>
          <p:nvPr/>
        </p:nvSpPr>
        <p:spPr bwMode="auto">
          <a:xfrm>
            <a:off x="1968500" y="184112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41" name="Text Box 5"/>
          <p:cNvSpPr txBox="1">
            <a:spLocks noChangeArrowheads="1"/>
          </p:cNvSpPr>
          <p:nvPr/>
        </p:nvSpPr>
        <p:spPr bwMode="auto">
          <a:xfrm rot="3790091">
            <a:off x="1515269" y="228679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35942" name="Text Box 6"/>
          <p:cNvSpPr txBox="1">
            <a:spLocks noChangeArrowheads="1"/>
          </p:cNvSpPr>
          <p:nvPr/>
        </p:nvSpPr>
        <p:spPr bwMode="auto">
          <a:xfrm>
            <a:off x="3363913" y="184429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3" name="Text Box 7"/>
          <p:cNvSpPr txBox="1">
            <a:spLocks noChangeArrowheads="1"/>
          </p:cNvSpPr>
          <p:nvPr/>
        </p:nvSpPr>
        <p:spPr bwMode="auto">
          <a:xfrm rot="4189181">
            <a:off x="4421982" y="2247106"/>
            <a:ext cx="493712"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4" name="Text Box 8"/>
          <p:cNvSpPr txBox="1">
            <a:spLocks noChangeArrowheads="1"/>
          </p:cNvSpPr>
          <p:nvPr/>
        </p:nvSpPr>
        <p:spPr bwMode="auto">
          <a:xfrm rot="5664352">
            <a:off x="4437857" y="287575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5" name="Text Box 9"/>
          <p:cNvSpPr txBox="1">
            <a:spLocks noChangeArrowheads="1"/>
          </p:cNvSpPr>
          <p:nvPr/>
        </p:nvSpPr>
        <p:spPr bwMode="auto">
          <a:xfrm rot="1028626">
            <a:off x="6315075" y="48228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5946" name="Text Box 10"/>
          <p:cNvSpPr txBox="1">
            <a:spLocks noChangeArrowheads="1"/>
          </p:cNvSpPr>
          <p:nvPr/>
        </p:nvSpPr>
        <p:spPr bwMode="auto">
          <a:xfrm rot="1747032">
            <a:off x="2964845" y="3058130"/>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5947" name="Text Box 11"/>
          <p:cNvSpPr txBox="1">
            <a:spLocks noChangeArrowheads="1"/>
          </p:cNvSpPr>
          <p:nvPr/>
        </p:nvSpPr>
        <p:spPr bwMode="auto">
          <a:xfrm rot="17409078">
            <a:off x="4041586" y="220484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48" name="Text Box 12"/>
          <p:cNvSpPr txBox="1">
            <a:spLocks noChangeArrowheads="1"/>
          </p:cNvSpPr>
          <p:nvPr/>
        </p:nvSpPr>
        <p:spPr bwMode="auto">
          <a:xfrm>
            <a:off x="4752975" y="412016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49" name="Text Box 13"/>
          <p:cNvSpPr txBox="1">
            <a:spLocks noChangeArrowheads="1"/>
          </p:cNvSpPr>
          <p:nvPr/>
        </p:nvSpPr>
        <p:spPr bwMode="auto">
          <a:xfrm rot="17166729">
            <a:off x="4089212" y="356790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5950" name="Text Box 14"/>
          <p:cNvSpPr txBox="1">
            <a:spLocks noChangeArrowheads="1"/>
          </p:cNvSpPr>
          <p:nvPr/>
        </p:nvSpPr>
        <p:spPr bwMode="auto">
          <a:xfrm rot="3991168">
            <a:off x="3852069" y="404891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5951" name="Text Box 15"/>
          <p:cNvSpPr txBox="1">
            <a:spLocks noChangeArrowheads="1"/>
          </p:cNvSpPr>
          <p:nvPr/>
        </p:nvSpPr>
        <p:spPr bwMode="auto">
          <a:xfrm rot="3174260">
            <a:off x="4146550" y="30400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5952" name="Text Box 16"/>
          <p:cNvSpPr txBox="1">
            <a:spLocks noChangeArrowheads="1"/>
          </p:cNvSpPr>
          <p:nvPr/>
        </p:nvSpPr>
        <p:spPr bwMode="auto">
          <a:xfrm rot="2677479">
            <a:off x="5103813" y="374808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35953" name="Text Box 17"/>
          <p:cNvSpPr txBox="1">
            <a:spLocks noChangeArrowheads="1"/>
          </p:cNvSpPr>
          <p:nvPr/>
        </p:nvSpPr>
        <p:spPr bwMode="auto">
          <a:xfrm rot="1026647">
            <a:off x="5208588" y="446941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5954" name="Text Box 18"/>
          <p:cNvSpPr txBox="1">
            <a:spLocks noChangeArrowheads="1"/>
          </p:cNvSpPr>
          <p:nvPr/>
        </p:nvSpPr>
        <p:spPr bwMode="auto">
          <a:xfrm rot="3286895">
            <a:off x="5839808" y="45513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5955" name="Text Box 19"/>
          <p:cNvSpPr txBox="1">
            <a:spLocks noChangeArrowheads="1"/>
          </p:cNvSpPr>
          <p:nvPr/>
        </p:nvSpPr>
        <p:spPr bwMode="auto">
          <a:xfrm rot="2505467">
            <a:off x="6790720" y="43656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35956" name="Text Box 20"/>
          <p:cNvSpPr txBox="1">
            <a:spLocks noChangeArrowheads="1"/>
          </p:cNvSpPr>
          <p:nvPr/>
        </p:nvSpPr>
        <p:spPr bwMode="auto">
          <a:xfrm rot="4933214">
            <a:off x="6593076" y="466804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5957" name="Text Box 21"/>
          <p:cNvSpPr txBox="1">
            <a:spLocks noChangeArrowheads="1"/>
          </p:cNvSpPr>
          <p:nvPr/>
        </p:nvSpPr>
        <p:spPr bwMode="auto">
          <a:xfrm rot="21168505">
            <a:off x="6080125" y="4272568"/>
            <a:ext cx="546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5959" name="Text Box 23"/>
          <p:cNvSpPr txBox="1">
            <a:spLocks noChangeArrowheads="1"/>
          </p:cNvSpPr>
          <p:nvPr/>
        </p:nvSpPr>
        <p:spPr bwMode="auto">
          <a:xfrm>
            <a:off x="889000" y="1899255"/>
            <a:ext cx="7413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Hobbiton</a:t>
            </a:r>
          </a:p>
        </p:txBody>
      </p:sp>
      <p:sp>
        <p:nvSpPr>
          <p:cNvPr id="935960" name="Text Box 24"/>
          <p:cNvSpPr txBox="1">
            <a:spLocks noChangeArrowheads="1"/>
          </p:cNvSpPr>
          <p:nvPr/>
        </p:nvSpPr>
        <p:spPr bwMode="auto">
          <a:xfrm>
            <a:off x="2332038" y="1797050"/>
            <a:ext cx="4683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Bree</a:t>
            </a:r>
          </a:p>
        </p:txBody>
      </p:sp>
      <p:sp>
        <p:nvSpPr>
          <p:cNvPr id="935961" name="Text Box 25"/>
          <p:cNvSpPr txBox="1">
            <a:spLocks noChangeArrowheads="1"/>
          </p:cNvSpPr>
          <p:nvPr/>
        </p:nvSpPr>
        <p:spPr bwMode="auto">
          <a:xfrm>
            <a:off x="4442808" y="1924428"/>
            <a:ext cx="7381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Rivendell</a:t>
            </a:r>
          </a:p>
        </p:txBody>
      </p:sp>
      <p:sp>
        <p:nvSpPr>
          <p:cNvPr id="935962" name="Text Box 26"/>
          <p:cNvSpPr txBox="1">
            <a:spLocks noChangeArrowheads="1"/>
          </p:cNvSpPr>
          <p:nvPr/>
        </p:nvSpPr>
        <p:spPr bwMode="auto">
          <a:xfrm>
            <a:off x="1917700" y="2323118"/>
            <a:ext cx="10096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Southfarthing</a:t>
            </a:r>
          </a:p>
        </p:txBody>
      </p:sp>
      <p:sp>
        <p:nvSpPr>
          <p:cNvPr id="935963" name="Text Box 27"/>
          <p:cNvSpPr txBox="1">
            <a:spLocks noChangeArrowheads="1"/>
          </p:cNvSpPr>
          <p:nvPr/>
        </p:nvSpPr>
        <p:spPr bwMode="auto">
          <a:xfrm>
            <a:off x="4629150" y="2405668"/>
            <a:ext cx="8175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Caradhras</a:t>
            </a:r>
          </a:p>
        </p:txBody>
      </p:sp>
      <p:sp>
        <p:nvSpPr>
          <p:cNvPr id="935964" name="Text Box 28"/>
          <p:cNvSpPr txBox="1">
            <a:spLocks noChangeArrowheads="1"/>
          </p:cNvSpPr>
          <p:nvPr/>
        </p:nvSpPr>
        <p:spPr bwMode="auto">
          <a:xfrm>
            <a:off x="3668108" y="2686655"/>
            <a:ext cx="5318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Moria</a:t>
            </a:r>
          </a:p>
        </p:txBody>
      </p:sp>
      <p:sp>
        <p:nvSpPr>
          <p:cNvPr id="935965" name="Text Box 29"/>
          <p:cNvSpPr txBox="1">
            <a:spLocks noChangeArrowheads="1"/>
          </p:cNvSpPr>
          <p:nvPr/>
        </p:nvSpPr>
        <p:spPr bwMode="auto">
          <a:xfrm>
            <a:off x="4562475" y="3142268"/>
            <a:ext cx="5667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Lorien</a:t>
            </a:r>
          </a:p>
        </p:txBody>
      </p:sp>
      <p:sp>
        <p:nvSpPr>
          <p:cNvPr id="935966" name="Text Box 30"/>
          <p:cNvSpPr txBox="1">
            <a:spLocks noChangeArrowheads="1"/>
          </p:cNvSpPr>
          <p:nvPr/>
        </p:nvSpPr>
        <p:spPr bwMode="auto">
          <a:xfrm>
            <a:off x="3271233" y="3691543"/>
            <a:ext cx="7159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Isengard</a:t>
            </a:r>
          </a:p>
        </p:txBody>
      </p:sp>
      <p:sp>
        <p:nvSpPr>
          <p:cNvPr id="935967" name="Text Box 31"/>
          <p:cNvSpPr txBox="1">
            <a:spLocks noChangeArrowheads="1"/>
          </p:cNvSpPr>
          <p:nvPr/>
        </p:nvSpPr>
        <p:spPr bwMode="auto">
          <a:xfrm>
            <a:off x="3634770" y="4185255"/>
            <a:ext cx="6127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Edoras</a:t>
            </a:r>
          </a:p>
        </p:txBody>
      </p:sp>
      <p:sp>
        <p:nvSpPr>
          <p:cNvPr id="935968" name="Text Box 32"/>
          <p:cNvSpPr txBox="1">
            <a:spLocks noChangeArrowheads="1"/>
          </p:cNvSpPr>
          <p:nvPr/>
        </p:nvSpPr>
        <p:spPr bwMode="auto">
          <a:xfrm>
            <a:off x="5632450" y="4078288"/>
            <a:ext cx="619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Rauros</a:t>
            </a:r>
          </a:p>
        </p:txBody>
      </p:sp>
      <p:sp>
        <p:nvSpPr>
          <p:cNvPr id="935969" name="Text Box 33"/>
          <p:cNvSpPr txBox="1">
            <a:spLocks noChangeArrowheads="1"/>
          </p:cNvSpPr>
          <p:nvPr/>
        </p:nvSpPr>
        <p:spPr bwMode="auto">
          <a:xfrm>
            <a:off x="6658958" y="4086225"/>
            <a:ext cx="8112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BlackGate</a:t>
            </a:r>
          </a:p>
        </p:txBody>
      </p:sp>
      <p:sp>
        <p:nvSpPr>
          <p:cNvPr id="935970" name="Text Box 34"/>
          <p:cNvSpPr txBox="1">
            <a:spLocks noChangeArrowheads="1"/>
          </p:cNvSpPr>
          <p:nvPr/>
        </p:nvSpPr>
        <p:spPr bwMode="auto">
          <a:xfrm>
            <a:off x="7127270" y="4549398"/>
            <a:ext cx="9366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MountDoom</a:t>
            </a:r>
          </a:p>
        </p:txBody>
      </p:sp>
      <p:sp>
        <p:nvSpPr>
          <p:cNvPr id="935971" name="Text Box 35"/>
          <p:cNvSpPr txBox="1">
            <a:spLocks noChangeArrowheads="1"/>
          </p:cNvSpPr>
          <p:nvPr/>
        </p:nvSpPr>
        <p:spPr bwMode="auto">
          <a:xfrm>
            <a:off x="6762750" y="5079395"/>
            <a:ext cx="8699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CirithUngol</a:t>
            </a:r>
          </a:p>
        </p:txBody>
      </p:sp>
      <p:sp>
        <p:nvSpPr>
          <p:cNvPr id="935972" name="Text Box 36"/>
          <p:cNvSpPr txBox="1">
            <a:spLocks noChangeArrowheads="1"/>
          </p:cNvSpPr>
          <p:nvPr/>
        </p:nvSpPr>
        <p:spPr bwMode="auto">
          <a:xfrm>
            <a:off x="5265738" y="4827588"/>
            <a:ext cx="8604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MinasTirith</a:t>
            </a:r>
          </a:p>
        </p:txBody>
      </p:sp>
      <p:sp>
        <p:nvSpPr>
          <p:cNvPr id="935973" name="Line 37"/>
          <p:cNvSpPr>
            <a:spLocks noChangeShapeType="1"/>
          </p:cNvSpPr>
          <p:nvPr/>
        </p:nvSpPr>
        <p:spPr bwMode="auto">
          <a:xfrm>
            <a:off x="1641475" y="2049463"/>
            <a:ext cx="911225" cy="1428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4" name="Line 38"/>
          <p:cNvSpPr>
            <a:spLocks noChangeShapeType="1"/>
          </p:cNvSpPr>
          <p:nvPr/>
        </p:nvSpPr>
        <p:spPr bwMode="auto">
          <a:xfrm>
            <a:off x="2552700" y="2063750"/>
            <a:ext cx="1903413"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5" name="Line 39"/>
          <p:cNvSpPr>
            <a:spLocks noChangeShapeType="1"/>
          </p:cNvSpPr>
          <p:nvPr/>
        </p:nvSpPr>
        <p:spPr bwMode="auto">
          <a:xfrm flipH="1">
            <a:off x="4221163" y="2032000"/>
            <a:ext cx="234950" cy="785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6" name="Line 40"/>
          <p:cNvSpPr>
            <a:spLocks noChangeShapeType="1"/>
          </p:cNvSpPr>
          <p:nvPr/>
        </p:nvSpPr>
        <p:spPr bwMode="auto">
          <a:xfrm>
            <a:off x="1643063" y="2030413"/>
            <a:ext cx="266700" cy="4270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7" name="Line 41"/>
          <p:cNvSpPr>
            <a:spLocks noChangeShapeType="1"/>
          </p:cNvSpPr>
          <p:nvPr/>
        </p:nvSpPr>
        <p:spPr bwMode="auto">
          <a:xfrm>
            <a:off x="1906588" y="2459038"/>
            <a:ext cx="2111375" cy="135096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8" name="Line 42"/>
          <p:cNvSpPr>
            <a:spLocks noChangeShapeType="1"/>
          </p:cNvSpPr>
          <p:nvPr/>
        </p:nvSpPr>
        <p:spPr bwMode="auto">
          <a:xfrm>
            <a:off x="4014788" y="3806825"/>
            <a:ext cx="236537" cy="5032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79" name="Line 43"/>
          <p:cNvSpPr>
            <a:spLocks noChangeShapeType="1"/>
          </p:cNvSpPr>
          <p:nvPr/>
        </p:nvSpPr>
        <p:spPr bwMode="auto">
          <a:xfrm flipV="1">
            <a:off x="4254500" y="3257550"/>
            <a:ext cx="296863" cy="10715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0" name="Line 44"/>
          <p:cNvSpPr>
            <a:spLocks noChangeShapeType="1"/>
          </p:cNvSpPr>
          <p:nvPr/>
        </p:nvSpPr>
        <p:spPr bwMode="auto">
          <a:xfrm>
            <a:off x="4248150" y="4318000"/>
            <a:ext cx="1508125" cy="412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1" name="Line 45"/>
          <p:cNvSpPr>
            <a:spLocks noChangeShapeType="1"/>
          </p:cNvSpPr>
          <p:nvPr/>
        </p:nvSpPr>
        <p:spPr bwMode="auto">
          <a:xfrm>
            <a:off x="4224338" y="2803525"/>
            <a:ext cx="328612" cy="4667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2" name="Line 46"/>
          <p:cNvSpPr>
            <a:spLocks noChangeShapeType="1"/>
          </p:cNvSpPr>
          <p:nvPr/>
        </p:nvSpPr>
        <p:spPr bwMode="auto">
          <a:xfrm>
            <a:off x="4437063" y="2043113"/>
            <a:ext cx="169862" cy="4826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3" name="Line 47"/>
          <p:cNvSpPr>
            <a:spLocks noChangeShapeType="1"/>
          </p:cNvSpPr>
          <p:nvPr/>
        </p:nvSpPr>
        <p:spPr bwMode="auto">
          <a:xfrm flipH="1">
            <a:off x="4557713" y="2513013"/>
            <a:ext cx="61912" cy="7588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4" name="Line 48"/>
          <p:cNvSpPr>
            <a:spLocks noChangeShapeType="1"/>
          </p:cNvSpPr>
          <p:nvPr/>
        </p:nvSpPr>
        <p:spPr bwMode="auto">
          <a:xfrm>
            <a:off x="4552950" y="3265488"/>
            <a:ext cx="1196975" cy="10890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5" name="Line 49"/>
          <p:cNvSpPr>
            <a:spLocks noChangeShapeType="1"/>
          </p:cNvSpPr>
          <p:nvPr/>
        </p:nvSpPr>
        <p:spPr bwMode="auto">
          <a:xfrm>
            <a:off x="4251325" y="4330700"/>
            <a:ext cx="1889125" cy="5556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6" name="Line 50"/>
          <p:cNvSpPr>
            <a:spLocks noChangeShapeType="1"/>
          </p:cNvSpPr>
          <p:nvPr/>
        </p:nvSpPr>
        <p:spPr bwMode="auto">
          <a:xfrm>
            <a:off x="6135688" y="4908550"/>
            <a:ext cx="630237" cy="1952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7" name="Line 51"/>
          <p:cNvSpPr>
            <a:spLocks noChangeShapeType="1"/>
          </p:cNvSpPr>
          <p:nvPr/>
        </p:nvSpPr>
        <p:spPr bwMode="auto">
          <a:xfrm flipV="1">
            <a:off x="6773863" y="4694238"/>
            <a:ext cx="331787" cy="4222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8" name="Line 52"/>
          <p:cNvSpPr>
            <a:spLocks noChangeShapeType="1"/>
          </p:cNvSpPr>
          <p:nvPr/>
        </p:nvSpPr>
        <p:spPr bwMode="auto">
          <a:xfrm flipH="1" flipV="1">
            <a:off x="5729288" y="4338638"/>
            <a:ext cx="400050" cy="5524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89" name="Line 53"/>
          <p:cNvSpPr>
            <a:spLocks noChangeShapeType="1"/>
          </p:cNvSpPr>
          <p:nvPr/>
        </p:nvSpPr>
        <p:spPr bwMode="auto">
          <a:xfrm flipV="1">
            <a:off x="5738813" y="4302125"/>
            <a:ext cx="960437" cy="555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0" name="Line 54"/>
          <p:cNvSpPr>
            <a:spLocks noChangeShapeType="1"/>
          </p:cNvSpPr>
          <p:nvPr/>
        </p:nvSpPr>
        <p:spPr bwMode="auto">
          <a:xfrm flipH="1" flipV="1">
            <a:off x="6662738" y="4297363"/>
            <a:ext cx="123825" cy="8096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1" name="Line 55"/>
          <p:cNvSpPr>
            <a:spLocks noChangeShapeType="1"/>
          </p:cNvSpPr>
          <p:nvPr/>
        </p:nvSpPr>
        <p:spPr bwMode="auto">
          <a:xfrm flipH="1" flipV="1">
            <a:off x="6677025" y="4294188"/>
            <a:ext cx="436563" cy="4000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2" name="Oval 56"/>
          <p:cNvSpPr>
            <a:spLocks noChangeArrowheads="1"/>
          </p:cNvSpPr>
          <p:nvPr/>
        </p:nvSpPr>
        <p:spPr bwMode="auto">
          <a:xfrm>
            <a:off x="2522538" y="2014538"/>
            <a:ext cx="109537"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3" name="Oval 57"/>
          <p:cNvSpPr>
            <a:spLocks noChangeArrowheads="1"/>
          </p:cNvSpPr>
          <p:nvPr/>
        </p:nvSpPr>
        <p:spPr bwMode="auto">
          <a:xfrm>
            <a:off x="1600200" y="2000250"/>
            <a:ext cx="109538" cy="106363"/>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4" name="Oval 58"/>
          <p:cNvSpPr>
            <a:spLocks noChangeArrowheads="1"/>
          </p:cNvSpPr>
          <p:nvPr/>
        </p:nvSpPr>
        <p:spPr bwMode="auto">
          <a:xfrm>
            <a:off x="1855788" y="241141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5" name="Oval 59"/>
          <p:cNvSpPr>
            <a:spLocks noChangeArrowheads="1"/>
          </p:cNvSpPr>
          <p:nvPr/>
        </p:nvSpPr>
        <p:spPr bwMode="auto">
          <a:xfrm>
            <a:off x="7062788" y="4638675"/>
            <a:ext cx="109537" cy="106363"/>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6" name="Oval 60"/>
          <p:cNvSpPr>
            <a:spLocks noChangeArrowheads="1"/>
          </p:cNvSpPr>
          <p:nvPr/>
        </p:nvSpPr>
        <p:spPr bwMode="auto">
          <a:xfrm>
            <a:off x="6732588" y="5068888"/>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7" name="Oval 61"/>
          <p:cNvSpPr>
            <a:spLocks noChangeArrowheads="1"/>
          </p:cNvSpPr>
          <p:nvPr/>
        </p:nvSpPr>
        <p:spPr bwMode="auto">
          <a:xfrm>
            <a:off x="6096000" y="4852988"/>
            <a:ext cx="109538"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algn="ctr"/>
            <a:endParaRPr lang="en-US">
              <a:solidFill>
                <a:srgbClr val="000000"/>
              </a:solidFill>
              <a:latin typeface="Helvetica Neue" charset="0"/>
            </a:endParaRPr>
          </a:p>
        </p:txBody>
      </p:sp>
      <p:sp>
        <p:nvSpPr>
          <p:cNvPr id="935998" name="Oval 62"/>
          <p:cNvSpPr>
            <a:spLocks noChangeArrowheads="1"/>
          </p:cNvSpPr>
          <p:nvPr/>
        </p:nvSpPr>
        <p:spPr bwMode="auto">
          <a:xfrm>
            <a:off x="6618288" y="4259263"/>
            <a:ext cx="109537"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5999" name="Oval 63"/>
          <p:cNvSpPr>
            <a:spLocks noChangeArrowheads="1"/>
          </p:cNvSpPr>
          <p:nvPr/>
        </p:nvSpPr>
        <p:spPr bwMode="auto">
          <a:xfrm>
            <a:off x="5692775" y="4310063"/>
            <a:ext cx="107950"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0" name="Oval 64"/>
          <p:cNvSpPr>
            <a:spLocks noChangeArrowheads="1"/>
          </p:cNvSpPr>
          <p:nvPr/>
        </p:nvSpPr>
        <p:spPr bwMode="auto">
          <a:xfrm>
            <a:off x="4208463" y="4275138"/>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1" name="Oval 65"/>
          <p:cNvSpPr>
            <a:spLocks noChangeArrowheads="1"/>
          </p:cNvSpPr>
          <p:nvPr/>
        </p:nvSpPr>
        <p:spPr bwMode="auto">
          <a:xfrm>
            <a:off x="3967163" y="376396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2" name="Oval 66"/>
          <p:cNvSpPr>
            <a:spLocks noChangeArrowheads="1"/>
          </p:cNvSpPr>
          <p:nvPr/>
        </p:nvSpPr>
        <p:spPr bwMode="auto">
          <a:xfrm>
            <a:off x="4505325" y="3236913"/>
            <a:ext cx="109538"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3" name="Oval 67"/>
          <p:cNvSpPr>
            <a:spLocks noChangeArrowheads="1"/>
          </p:cNvSpPr>
          <p:nvPr/>
        </p:nvSpPr>
        <p:spPr bwMode="auto">
          <a:xfrm>
            <a:off x="4572000" y="2481263"/>
            <a:ext cx="109538"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4" name="Oval 68"/>
          <p:cNvSpPr>
            <a:spLocks noChangeArrowheads="1"/>
          </p:cNvSpPr>
          <p:nvPr/>
        </p:nvSpPr>
        <p:spPr bwMode="auto">
          <a:xfrm>
            <a:off x="4173538" y="2774950"/>
            <a:ext cx="109537" cy="106363"/>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6005" name="Oval 69"/>
          <p:cNvSpPr>
            <a:spLocks noChangeArrowheads="1"/>
          </p:cNvSpPr>
          <p:nvPr/>
        </p:nvSpPr>
        <p:spPr bwMode="auto">
          <a:xfrm>
            <a:off x="4395788" y="2020888"/>
            <a:ext cx="109537"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Examples of Graphs</a:t>
            </a:r>
            <a:endParaRPr lang="en-US">
              <a:solidFill>
                <a:schemeClr val="tx1"/>
              </a:solidFill>
            </a:endParaRPr>
          </a:p>
        </p:txBody>
      </p:sp>
      <p:pic>
        <p:nvPicPr>
          <p:cNvPr id="888855" name="Picture 23" descr="WordGraph"/>
          <p:cNvPicPr>
            <a:picLocks noChangeAspect="1" noChangeArrowheads="1"/>
          </p:cNvPicPr>
          <p:nvPr/>
        </p:nvPicPr>
        <p:blipFill>
          <a:blip r:embed="rId3"/>
          <a:srcRect/>
          <a:stretch>
            <a:fillRect/>
          </a:stretch>
        </p:blipFill>
        <p:spPr bwMode="auto">
          <a:xfrm>
            <a:off x="533400" y="1295400"/>
            <a:ext cx="2976563" cy="2600325"/>
          </a:xfrm>
          <a:prstGeom prst="rect">
            <a:avLst/>
          </a:prstGeom>
          <a:noFill/>
        </p:spPr>
      </p:pic>
      <p:pic>
        <p:nvPicPr>
          <p:cNvPr id="888856" name="Picture 24" descr="watercyclelow"/>
          <p:cNvPicPr>
            <a:picLocks noChangeAspect="1" noChangeArrowheads="1"/>
          </p:cNvPicPr>
          <p:nvPr/>
        </p:nvPicPr>
        <p:blipFill>
          <a:blip r:embed="rId4"/>
          <a:srcRect/>
          <a:stretch>
            <a:fillRect/>
          </a:stretch>
        </p:blipFill>
        <p:spPr bwMode="auto">
          <a:xfrm>
            <a:off x="4687094" y="3945058"/>
            <a:ext cx="3886200" cy="2703513"/>
          </a:xfrm>
          <a:prstGeom prst="rect">
            <a:avLst/>
          </a:prstGeom>
          <a:noFill/>
        </p:spPr>
      </p:pic>
      <p:pic>
        <p:nvPicPr>
          <p:cNvPr id="888857" name="Picture 25" descr="neural-network"/>
          <p:cNvPicPr>
            <a:picLocks noChangeAspect="1" noChangeArrowheads="1"/>
          </p:cNvPicPr>
          <p:nvPr/>
        </p:nvPicPr>
        <p:blipFill>
          <a:blip r:embed="rId5"/>
          <a:srcRect/>
          <a:stretch>
            <a:fillRect/>
          </a:stretch>
        </p:blipFill>
        <p:spPr bwMode="auto">
          <a:xfrm>
            <a:off x="762000" y="4191000"/>
            <a:ext cx="2689225" cy="2401888"/>
          </a:xfrm>
          <a:prstGeom prst="rect">
            <a:avLst/>
          </a:prstGeom>
          <a:noFill/>
        </p:spPr>
      </p:pic>
      <p:pic>
        <p:nvPicPr>
          <p:cNvPr id="888858" name="Picture 26" descr="RealFSM"/>
          <p:cNvPicPr>
            <a:picLocks noChangeAspect="1" noChangeArrowheads="1"/>
          </p:cNvPicPr>
          <p:nvPr/>
        </p:nvPicPr>
        <p:blipFill>
          <a:blip r:embed="rId6"/>
          <a:srcRect/>
          <a:stretch>
            <a:fillRect/>
          </a:stretch>
        </p:blipFill>
        <p:spPr bwMode="auto">
          <a:xfrm>
            <a:off x="4724399" y="2557839"/>
            <a:ext cx="3811588" cy="995363"/>
          </a:xfrm>
          <a:prstGeom prst="rect">
            <a:avLst/>
          </a:prstGeom>
          <a:noFill/>
        </p:spPr>
      </p:pic>
      <p:pic>
        <p:nvPicPr>
          <p:cNvPr id="3" name="图片 2"/>
          <p:cNvPicPr>
            <a:picLocks noChangeAspect="1"/>
          </p:cNvPicPr>
          <p:nvPr/>
        </p:nvPicPr>
        <p:blipFill>
          <a:blip r:embed="rId7"/>
          <a:stretch>
            <a:fillRect/>
          </a:stretch>
        </p:blipFill>
        <p:spPr>
          <a:xfrm>
            <a:off x="4439101" y="1295400"/>
            <a:ext cx="4382185" cy="870584"/>
          </a:xfrm>
          <a:prstGeom prst="rect">
            <a:avLst/>
          </a:prstGeom>
        </p:spPr>
      </p:pic>
    </p:spTree>
    <p:extLst>
      <p:ext uri="{BB962C8B-B14F-4D97-AF65-F5344CB8AC3E}">
        <p14:creationId xmlns:p14="http://schemas.microsoft.com/office/powerpoint/2010/main" val="3701828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Depth-First Search</a:t>
            </a:r>
            <a:endParaRPr lang="en-US" dirty="0">
              <a:solidFill>
                <a:schemeClr val="tx1"/>
              </a:solidFill>
            </a:endParaRPr>
          </a:p>
        </p:txBody>
      </p:sp>
      <p:sp>
        <p:nvSpPr>
          <p:cNvPr id="954371" name="Rectangle 3"/>
          <p:cNvSpPr>
            <a:spLocks noChangeArrowheads="1"/>
          </p:cNvSpPr>
          <p:nvPr/>
        </p:nvSpPr>
        <p:spPr bwMode="auto">
          <a:xfrm>
            <a:off x="6289675" y="1905000"/>
            <a:ext cx="2382838" cy="409892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pic>
        <p:nvPicPr>
          <p:cNvPr id="954372" name="Picture 4" descr="MiddleEarth"/>
          <p:cNvPicPr>
            <a:picLocks noChangeAspect="1" noChangeArrowheads="1"/>
          </p:cNvPicPr>
          <p:nvPr/>
        </p:nvPicPr>
        <p:blipFill>
          <a:blip r:embed="rId3"/>
          <a:srcRect l="15436" t="14473" r="19847" b="25327"/>
          <a:stretch>
            <a:fillRect/>
          </a:stretch>
        </p:blipFill>
        <p:spPr bwMode="auto">
          <a:xfrm>
            <a:off x="609600" y="1920875"/>
            <a:ext cx="5368925" cy="3044825"/>
          </a:xfrm>
          <a:prstGeom prst="rect">
            <a:avLst/>
          </a:prstGeom>
          <a:noFill/>
          <a:ln w="9525">
            <a:solidFill>
              <a:srgbClr val="000000"/>
            </a:solidFill>
            <a:miter lim="800000"/>
            <a:headEnd/>
            <a:tailEnd/>
          </a:ln>
        </p:spPr>
      </p:pic>
      <p:sp>
        <p:nvSpPr>
          <p:cNvPr id="954373" name="Text Box 5"/>
          <p:cNvSpPr txBox="1">
            <a:spLocks noChangeArrowheads="1"/>
          </p:cNvSpPr>
          <p:nvPr/>
        </p:nvSpPr>
        <p:spPr bwMode="auto">
          <a:xfrm>
            <a:off x="735013" y="2158018"/>
            <a:ext cx="466725"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HOB</a:t>
            </a:r>
          </a:p>
        </p:txBody>
      </p:sp>
      <p:sp>
        <p:nvSpPr>
          <p:cNvPr id="954374" name="Text Box 6"/>
          <p:cNvSpPr txBox="1">
            <a:spLocks noChangeArrowheads="1"/>
          </p:cNvSpPr>
          <p:nvPr/>
        </p:nvSpPr>
        <p:spPr bwMode="auto">
          <a:xfrm>
            <a:off x="1674813" y="2043113"/>
            <a:ext cx="447675"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BRE</a:t>
            </a:r>
          </a:p>
        </p:txBody>
      </p:sp>
      <p:sp>
        <p:nvSpPr>
          <p:cNvPr id="954375" name="Text Box 7"/>
          <p:cNvSpPr txBox="1">
            <a:spLocks noChangeArrowheads="1"/>
          </p:cNvSpPr>
          <p:nvPr/>
        </p:nvSpPr>
        <p:spPr bwMode="auto">
          <a:xfrm>
            <a:off x="3338513" y="2182813"/>
            <a:ext cx="393700"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RIV</a:t>
            </a:r>
          </a:p>
        </p:txBody>
      </p:sp>
      <p:sp>
        <p:nvSpPr>
          <p:cNvPr id="954376" name="Text Box 8"/>
          <p:cNvSpPr txBox="1">
            <a:spLocks noChangeArrowheads="1"/>
          </p:cNvSpPr>
          <p:nvPr/>
        </p:nvSpPr>
        <p:spPr bwMode="auto">
          <a:xfrm>
            <a:off x="1395413" y="2475518"/>
            <a:ext cx="458787"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SOU</a:t>
            </a:r>
          </a:p>
        </p:txBody>
      </p:sp>
      <p:sp>
        <p:nvSpPr>
          <p:cNvPr id="954377" name="Text Box 9"/>
          <p:cNvSpPr txBox="1">
            <a:spLocks noChangeArrowheads="1"/>
          </p:cNvSpPr>
          <p:nvPr/>
        </p:nvSpPr>
        <p:spPr bwMode="auto">
          <a:xfrm>
            <a:off x="3471863" y="2539018"/>
            <a:ext cx="457200"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CAR</a:t>
            </a:r>
          </a:p>
        </p:txBody>
      </p:sp>
      <p:sp>
        <p:nvSpPr>
          <p:cNvPr id="954378" name="Text Box 10"/>
          <p:cNvSpPr txBox="1">
            <a:spLocks noChangeArrowheads="1"/>
          </p:cNvSpPr>
          <p:nvPr/>
        </p:nvSpPr>
        <p:spPr bwMode="auto">
          <a:xfrm>
            <a:off x="2692400" y="2754918"/>
            <a:ext cx="490538"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MOR</a:t>
            </a:r>
          </a:p>
        </p:txBody>
      </p:sp>
      <p:sp>
        <p:nvSpPr>
          <p:cNvPr id="954379" name="Text Box 11"/>
          <p:cNvSpPr txBox="1">
            <a:spLocks noChangeArrowheads="1"/>
          </p:cNvSpPr>
          <p:nvPr/>
        </p:nvSpPr>
        <p:spPr bwMode="auto">
          <a:xfrm>
            <a:off x="3440113" y="3107343"/>
            <a:ext cx="449262"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LOR</a:t>
            </a:r>
          </a:p>
        </p:txBody>
      </p:sp>
      <p:sp>
        <p:nvSpPr>
          <p:cNvPr id="954380" name="Text Box 12"/>
          <p:cNvSpPr txBox="1">
            <a:spLocks noChangeArrowheads="1"/>
          </p:cNvSpPr>
          <p:nvPr/>
        </p:nvSpPr>
        <p:spPr bwMode="auto">
          <a:xfrm>
            <a:off x="2635250" y="3529618"/>
            <a:ext cx="385763"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ISE</a:t>
            </a:r>
          </a:p>
        </p:txBody>
      </p:sp>
      <p:sp>
        <p:nvSpPr>
          <p:cNvPr id="954381" name="Text Box 13"/>
          <p:cNvSpPr txBox="1">
            <a:spLocks noChangeArrowheads="1"/>
          </p:cNvSpPr>
          <p:nvPr/>
        </p:nvSpPr>
        <p:spPr bwMode="auto">
          <a:xfrm>
            <a:off x="2739420" y="3920143"/>
            <a:ext cx="458788"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EDO</a:t>
            </a:r>
          </a:p>
        </p:txBody>
      </p:sp>
      <p:sp>
        <p:nvSpPr>
          <p:cNvPr id="954382" name="Text Box 14"/>
          <p:cNvSpPr txBox="1">
            <a:spLocks noChangeArrowheads="1"/>
          </p:cNvSpPr>
          <p:nvPr/>
        </p:nvSpPr>
        <p:spPr bwMode="auto">
          <a:xfrm>
            <a:off x="4202113" y="3809018"/>
            <a:ext cx="457200"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RAU</a:t>
            </a:r>
          </a:p>
        </p:txBody>
      </p:sp>
      <p:sp>
        <p:nvSpPr>
          <p:cNvPr id="954383" name="Text Box 15"/>
          <p:cNvSpPr txBox="1">
            <a:spLocks noChangeArrowheads="1"/>
          </p:cNvSpPr>
          <p:nvPr/>
        </p:nvSpPr>
        <p:spPr bwMode="auto">
          <a:xfrm>
            <a:off x="5043488" y="3834418"/>
            <a:ext cx="436562"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BLA</a:t>
            </a:r>
          </a:p>
        </p:txBody>
      </p:sp>
      <p:sp>
        <p:nvSpPr>
          <p:cNvPr id="954384" name="Text Box 16"/>
          <p:cNvSpPr txBox="1">
            <a:spLocks noChangeArrowheads="1"/>
          </p:cNvSpPr>
          <p:nvPr/>
        </p:nvSpPr>
        <p:spPr bwMode="auto">
          <a:xfrm>
            <a:off x="5373688" y="4199543"/>
            <a:ext cx="492125"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MOU</a:t>
            </a:r>
          </a:p>
        </p:txBody>
      </p:sp>
      <p:sp>
        <p:nvSpPr>
          <p:cNvPr id="954385" name="Text Box 17"/>
          <p:cNvSpPr txBox="1">
            <a:spLocks noChangeArrowheads="1"/>
          </p:cNvSpPr>
          <p:nvPr/>
        </p:nvSpPr>
        <p:spPr bwMode="auto">
          <a:xfrm>
            <a:off x="5141913" y="4592638"/>
            <a:ext cx="407987"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CIR</a:t>
            </a:r>
          </a:p>
        </p:txBody>
      </p:sp>
      <p:sp>
        <p:nvSpPr>
          <p:cNvPr id="954386" name="Text Box 18"/>
          <p:cNvSpPr txBox="1">
            <a:spLocks noChangeArrowheads="1"/>
          </p:cNvSpPr>
          <p:nvPr/>
        </p:nvSpPr>
        <p:spPr bwMode="auto">
          <a:xfrm>
            <a:off x="4241800" y="4456113"/>
            <a:ext cx="430213" cy="244475"/>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Helvetica Neue" charset="0"/>
                <a:ea typeface="+mn-ea"/>
                <a:cs typeface="+mn-cs"/>
              </a:rPr>
              <a:t>MIN</a:t>
            </a:r>
          </a:p>
        </p:txBody>
      </p:sp>
      <p:sp>
        <p:nvSpPr>
          <p:cNvPr id="954387" name="Line 19"/>
          <p:cNvSpPr>
            <a:spLocks noChangeShapeType="1"/>
          </p:cNvSpPr>
          <p:nvPr/>
        </p:nvSpPr>
        <p:spPr bwMode="auto">
          <a:xfrm>
            <a:off x="1192213" y="2297113"/>
            <a:ext cx="701675" cy="11112"/>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88" name="Line 20"/>
          <p:cNvSpPr>
            <a:spLocks noChangeShapeType="1"/>
          </p:cNvSpPr>
          <p:nvPr/>
        </p:nvSpPr>
        <p:spPr bwMode="auto">
          <a:xfrm>
            <a:off x="1893888" y="2308225"/>
            <a:ext cx="1463675" cy="1588"/>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89" name="Line 21"/>
          <p:cNvSpPr>
            <a:spLocks noChangeShapeType="1"/>
          </p:cNvSpPr>
          <p:nvPr/>
        </p:nvSpPr>
        <p:spPr bwMode="auto">
          <a:xfrm flipH="1">
            <a:off x="3176588" y="2284413"/>
            <a:ext cx="180975" cy="592137"/>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0" name="Line 22"/>
          <p:cNvSpPr>
            <a:spLocks noChangeShapeType="1"/>
          </p:cNvSpPr>
          <p:nvPr/>
        </p:nvSpPr>
        <p:spPr bwMode="auto">
          <a:xfrm>
            <a:off x="1193800" y="2282825"/>
            <a:ext cx="204788" cy="328613"/>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1" name="Line 23"/>
          <p:cNvSpPr>
            <a:spLocks noChangeShapeType="1"/>
          </p:cNvSpPr>
          <p:nvPr/>
        </p:nvSpPr>
        <p:spPr bwMode="auto">
          <a:xfrm>
            <a:off x="1397000" y="2613025"/>
            <a:ext cx="1624013" cy="1039813"/>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2" name="Line 24"/>
          <p:cNvSpPr>
            <a:spLocks noChangeShapeType="1"/>
          </p:cNvSpPr>
          <p:nvPr/>
        </p:nvSpPr>
        <p:spPr bwMode="auto">
          <a:xfrm>
            <a:off x="3017838" y="3651250"/>
            <a:ext cx="182562" cy="387350"/>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3" name="Line 25"/>
          <p:cNvSpPr>
            <a:spLocks noChangeShapeType="1"/>
          </p:cNvSpPr>
          <p:nvPr/>
        </p:nvSpPr>
        <p:spPr bwMode="auto">
          <a:xfrm flipV="1">
            <a:off x="3200400" y="3227388"/>
            <a:ext cx="230188" cy="822325"/>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4" name="Line 26"/>
          <p:cNvSpPr>
            <a:spLocks noChangeShapeType="1"/>
          </p:cNvSpPr>
          <p:nvPr/>
        </p:nvSpPr>
        <p:spPr bwMode="auto">
          <a:xfrm>
            <a:off x="3197225" y="4044950"/>
            <a:ext cx="1160463" cy="31750"/>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5" name="Line 27"/>
          <p:cNvSpPr>
            <a:spLocks noChangeShapeType="1"/>
          </p:cNvSpPr>
          <p:nvPr/>
        </p:nvSpPr>
        <p:spPr bwMode="auto">
          <a:xfrm>
            <a:off x="3179763" y="2878138"/>
            <a:ext cx="252412" cy="358775"/>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6" name="Line 28"/>
          <p:cNvSpPr>
            <a:spLocks noChangeShapeType="1"/>
          </p:cNvSpPr>
          <p:nvPr/>
        </p:nvSpPr>
        <p:spPr bwMode="auto">
          <a:xfrm>
            <a:off x="3343275" y="2292350"/>
            <a:ext cx="130175" cy="371475"/>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7" name="Line 29"/>
          <p:cNvSpPr>
            <a:spLocks noChangeShapeType="1"/>
          </p:cNvSpPr>
          <p:nvPr/>
        </p:nvSpPr>
        <p:spPr bwMode="auto">
          <a:xfrm flipH="1">
            <a:off x="3436938" y="2654300"/>
            <a:ext cx="46037" cy="584200"/>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8" name="Line 30"/>
          <p:cNvSpPr>
            <a:spLocks noChangeShapeType="1"/>
          </p:cNvSpPr>
          <p:nvPr/>
        </p:nvSpPr>
        <p:spPr bwMode="auto">
          <a:xfrm>
            <a:off x="3432175" y="3233738"/>
            <a:ext cx="920750" cy="838200"/>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399" name="Line 31"/>
          <p:cNvSpPr>
            <a:spLocks noChangeShapeType="1"/>
          </p:cNvSpPr>
          <p:nvPr/>
        </p:nvSpPr>
        <p:spPr bwMode="auto">
          <a:xfrm>
            <a:off x="3200400" y="4054475"/>
            <a:ext cx="1452563" cy="427038"/>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0" name="Line 32"/>
          <p:cNvSpPr>
            <a:spLocks noChangeShapeType="1"/>
          </p:cNvSpPr>
          <p:nvPr/>
        </p:nvSpPr>
        <p:spPr bwMode="auto">
          <a:xfrm>
            <a:off x="4649788" y="4498975"/>
            <a:ext cx="484187" cy="150813"/>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1" name="Line 33"/>
          <p:cNvSpPr>
            <a:spLocks noChangeShapeType="1"/>
          </p:cNvSpPr>
          <p:nvPr/>
        </p:nvSpPr>
        <p:spPr bwMode="auto">
          <a:xfrm flipV="1">
            <a:off x="5140325" y="4333875"/>
            <a:ext cx="255588" cy="325438"/>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2" name="Line 34"/>
          <p:cNvSpPr>
            <a:spLocks noChangeShapeType="1"/>
          </p:cNvSpPr>
          <p:nvPr/>
        </p:nvSpPr>
        <p:spPr bwMode="auto">
          <a:xfrm flipH="1" flipV="1">
            <a:off x="4337050" y="4060825"/>
            <a:ext cx="319088" cy="427038"/>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3" name="Line 35"/>
          <p:cNvSpPr>
            <a:spLocks noChangeShapeType="1"/>
          </p:cNvSpPr>
          <p:nvPr/>
        </p:nvSpPr>
        <p:spPr bwMode="auto">
          <a:xfrm flipV="1">
            <a:off x="4344988" y="4032250"/>
            <a:ext cx="738187" cy="42863"/>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4" name="Line 36"/>
          <p:cNvSpPr>
            <a:spLocks noChangeShapeType="1"/>
          </p:cNvSpPr>
          <p:nvPr/>
        </p:nvSpPr>
        <p:spPr bwMode="auto">
          <a:xfrm flipH="1" flipV="1">
            <a:off x="5054600" y="4029075"/>
            <a:ext cx="95250" cy="622300"/>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5" name="Line 37"/>
          <p:cNvSpPr>
            <a:spLocks noChangeShapeType="1"/>
          </p:cNvSpPr>
          <p:nvPr/>
        </p:nvSpPr>
        <p:spPr bwMode="auto">
          <a:xfrm flipH="1" flipV="1">
            <a:off x="5065713" y="4025900"/>
            <a:ext cx="336550" cy="307975"/>
          </a:xfrm>
          <a:prstGeom prst="line">
            <a:avLst/>
          </a:prstGeom>
          <a:no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6" name="Oval 38"/>
          <p:cNvSpPr>
            <a:spLocks noChangeArrowheads="1"/>
          </p:cNvSpPr>
          <p:nvPr/>
        </p:nvSpPr>
        <p:spPr bwMode="auto">
          <a:xfrm>
            <a:off x="1870075" y="2270125"/>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7" name="Oval 39"/>
          <p:cNvSpPr>
            <a:spLocks noChangeArrowheads="1"/>
          </p:cNvSpPr>
          <p:nvPr/>
        </p:nvSpPr>
        <p:spPr bwMode="auto">
          <a:xfrm>
            <a:off x="1160463" y="22590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8" name="Oval 40"/>
          <p:cNvSpPr>
            <a:spLocks noChangeArrowheads="1"/>
          </p:cNvSpPr>
          <p:nvPr/>
        </p:nvSpPr>
        <p:spPr bwMode="auto">
          <a:xfrm>
            <a:off x="1357313" y="2576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09" name="Oval 41"/>
          <p:cNvSpPr>
            <a:spLocks noChangeArrowheads="1"/>
          </p:cNvSpPr>
          <p:nvPr/>
        </p:nvSpPr>
        <p:spPr bwMode="auto">
          <a:xfrm>
            <a:off x="5362575" y="42910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0" name="Oval 42"/>
          <p:cNvSpPr>
            <a:spLocks noChangeArrowheads="1"/>
          </p:cNvSpPr>
          <p:nvPr/>
        </p:nvSpPr>
        <p:spPr bwMode="auto">
          <a:xfrm>
            <a:off x="5108575" y="46228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1" name="Oval 43"/>
          <p:cNvSpPr>
            <a:spLocks noChangeArrowheads="1"/>
          </p:cNvSpPr>
          <p:nvPr/>
        </p:nvSpPr>
        <p:spPr bwMode="auto">
          <a:xfrm>
            <a:off x="5021263" y="39989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2" name="Oval 44"/>
          <p:cNvSpPr>
            <a:spLocks noChangeArrowheads="1"/>
          </p:cNvSpPr>
          <p:nvPr/>
        </p:nvSpPr>
        <p:spPr bwMode="auto">
          <a:xfrm>
            <a:off x="4308475" y="40386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3" name="Oval 45"/>
          <p:cNvSpPr>
            <a:spLocks noChangeArrowheads="1"/>
          </p:cNvSpPr>
          <p:nvPr/>
        </p:nvSpPr>
        <p:spPr bwMode="auto">
          <a:xfrm>
            <a:off x="3167063" y="40116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4" name="Oval 46"/>
          <p:cNvSpPr>
            <a:spLocks noChangeArrowheads="1"/>
          </p:cNvSpPr>
          <p:nvPr/>
        </p:nvSpPr>
        <p:spPr bwMode="auto">
          <a:xfrm>
            <a:off x="2981325" y="3617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5" name="Oval 47"/>
          <p:cNvSpPr>
            <a:spLocks noChangeArrowheads="1"/>
          </p:cNvSpPr>
          <p:nvPr/>
        </p:nvSpPr>
        <p:spPr bwMode="auto">
          <a:xfrm>
            <a:off x="3395663" y="3211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6" name="Oval 48"/>
          <p:cNvSpPr>
            <a:spLocks noChangeArrowheads="1"/>
          </p:cNvSpPr>
          <p:nvPr/>
        </p:nvSpPr>
        <p:spPr bwMode="auto">
          <a:xfrm>
            <a:off x="3446463" y="2630488"/>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7" name="Oval 49"/>
          <p:cNvSpPr>
            <a:spLocks noChangeArrowheads="1"/>
          </p:cNvSpPr>
          <p:nvPr/>
        </p:nvSpPr>
        <p:spPr bwMode="auto">
          <a:xfrm>
            <a:off x="3140075" y="2855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8" name="Oval 50"/>
          <p:cNvSpPr>
            <a:spLocks noChangeArrowheads="1"/>
          </p:cNvSpPr>
          <p:nvPr/>
        </p:nvSpPr>
        <p:spPr bwMode="auto">
          <a:xfrm>
            <a:off x="3311525" y="2274888"/>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19" name="Text Box 51"/>
          <p:cNvSpPr txBox="1">
            <a:spLocks noChangeArrowheads="1"/>
          </p:cNvSpPr>
          <p:nvPr/>
        </p:nvSpPr>
        <p:spPr bwMode="auto">
          <a:xfrm>
            <a:off x="6332538" y="1968500"/>
            <a:ext cx="1973262" cy="4211638"/>
          </a:xfrm>
          <a:prstGeom prst="rect">
            <a:avLst/>
          </a:prstGeom>
          <a:noFill/>
          <a:ln w="9525">
            <a:noFill/>
            <a:miter lim="800000"/>
            <a:headEnd/>
            <a:tailEnd/>
          </a:ln>
          <a:effectLst/>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HOB</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BRE</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RIV</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CAR</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LOR</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EDO</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ISE</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SOU</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MIN</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CIR</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BLA</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MOU</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RAU</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mn-ea"/>
                <a:cs typeface="+mn-cs"/>
              </a:rPr>
              <a:t>Visiting node </a:t>
            </a:r>
            <a:r>
              <a:rPr kumimoji="0" lang="en-US" sz="1600" b="1" i="0" u="none" strike="noStrike" kern="1200" cap="none" spc="0" normalizeH="0" baseline="0" noProof="0">
                <a:ln>
                  <a:noFill/>
                </a:ln>
                <a:solidFill>
                  <a:srgbClr val="000000"/>
                </a:solidFill>
                <a:effectLst/>
                <a:uLnTx/>
                <a:uFillTx/>
                <a:latin typeface="Helvetica Neue" charset="0"/>
                <a:ea typeface="+mn-ea"/>
                <a:cs typeface="+mn-cs"/>
              </a:rPr>
              <a:t>MOR</a:t>
            </a:r>
            <a:endParaRPr kumimoji="0" lang="en-US" sz="1800" b="0" i="0" u="none" strike="noStrike" kern="1200" cap="none" spc="0" normalizeH="0" baseline="0" noProof="0">
              <a:ln>
                <a:noFill/>
              </a:ln>
              <a:solidFill>
                <a:srgbClr val="000000"/>
              </a:solidFill>
              <a:effectLst/>
              <a:uLnTx/>
              <a:uFillTx/>
              <a:latin typeface="Times New Roman"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20" name="Text Box 52"/>
          <p:cNvSpPr txBox="1">
            <a:spLocks noChangeArrowheads="1"/>
          </p:cNvSpPr>
          <p:nvPr/>
        </p:nvSpPr>
        <p:spPr bwMode="auto">
          <a:xfrm>
            <a:off x="457200" y="1143000"/>
            <a:ext cx="8153400" cy="457200"/>
          </a:xfrm>
          <a:prstGeom prst="rect">
            <a:avLst/>
          </a:prstGeom>
          <a:noFill/>
          <a:ln w="9525">
            <a:noFill/>
            <a:miter lim="800000"/>
            <a:headEnd/>
            <a:tailEnd/>
          </a:ln>
          <a:effectLst/>
        </p:spPr>
        <p:txBody>
          <a:bodyPr>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Construct a depth-first search starting from Hobbiton (</a:t>
            </a:r>
            <a:r>
              <a:rPr kumimoji="0" lang="en-US" sz="2000" b="1" i="0" u="none" strike="noStrike" kern="1200" cap="none" spc="0" normalizeH="0" baseline="0" noProof="0">
                <a:ln>
                  <a:noFill/>
                </a:ln>
                <a:solidFill>
                  <a:srgbClr val="000000"/>
                </a:solidFill>
                <a:effectLst/>
                <a:uLnTx/>
                <a:uFillTx/>
                <a:latin typeface="Helvetica Neue" charset="0"/>
                <a:ea typeface="+mn-ea"/>
                <a:cs typeface="+mn-cs"/>
              </a:rPr>
              <a:t>HOB</a:t>
            </a:r>
            <a:r>
              <a:rPr kumimoji="0" lang="en-US" sz="2400" b="0" i="0" u="none" strike="noStrike" kern="1200" cap="none" spc="0" normalizeH="0" baseline="0" noProof="0">
                <a:ln>
                  <a:noFill/>
                </a:ln>
                <a:solidFill>
                  <a:srgbClr val="000000"/>
                </a:solidFill>
                <a:effectLst/>
                <a:uLnTx/>
                <a:uFillTx/>
                <a:latin typeface="Times New Roman" charset="0"/>
                <a:ea typeface="+mn-ea"/>
                <a:cs typeface="+mn-cs"/>
              </a:rPr>
              <a:t>):</a:t>
            </a:r>
            <a:endParaRPr kumimoji="0" lang="en-US" sz="22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54421" name="Oval 53"/>
          <p:cNvSpPr>
            <a:spLocks noChangeArrowheads="1"/>
          </p:cNvSpPr>
          <p:nvPr/>
        </p:nvSpPr>
        <p:spPr bwMode="auto">
          <a:xfrm>
            <a:off x="4619625" y="44561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4" name="Text Box 52"/>
          <p:cNvSpPr txBox="1">
            <a:spLocks noChangeArrowheads="1"/>
          </p:cNvSpPr>
          <p:nvPr/>
        </p:nvSpPr>
        <p:spPr bwMode="auto">
          <a:xfrm>
            <a:off x="457200" y="5181600"/>
            <a:ext cx="5521325" cy="461665"/>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400" b="0" dirty="0">
                <a:solidFill>
                  <a:srgbClr val="000000"/>
                </a:solidFill>
              </a:rPr>
              <a:t>What data structure should we use?</a:t>
            </a:r>
            <a:endParaRPr lang="en-US" sz="2200" b="0" dirty="0">
              <a:solidFill>
                <a:srgbClr val="000000"/>
              </a:solidFill>
            </a:endParaRPr>
          </a:p>
        </p:txBody>
      </p:sp>
      <p:sp>
        <p:nvSpPr>
          <p:cNvPr id="55" name="Text Box 70"/>
          <p:cNvSpPr txBox="1">
            <a:spLocks noChangeArrowheads="1"/>
          </p:cNvSpPr>
          <p:nvPr/>
        </p:nvSpPr>
        <p:spPr bwMode="auto">
          <a:xfrm>
            <a:off x="517525" y="6135688"/>
            <a:ext cx="5471754" cy="369332"/>
          </a:xfrm>
          <a:prstGeom prst="rect">
            <a:avLst/>
          </a:prstGeom>
          <a:noFill/>
          <a:ln w="9525">
            <a:noFill/>
            <a:miter lim="800000"/>
            <a:headEnd/>
            <a:tailEnd/>
          </a:ln>
          <a:effectLst/>
        </p:spPr>
        <p:txBody>
          <a:bodyPr wrap="none">
            <a:prstTxWarp prst="textNoShape">
              <a:avLst/>
            </a:prstTxWarp>
            <a:spAutoFit/>
          </a:bodyPr>
          <a:lstStyle/>
          <a:p>
            <a:r>
              <a:rPr lang="en-US" sz="1800" b="0" dirty="0" smtClean="0">
                <a:solidFill>
                  <a:srgbClr val="000000"/>
                </a:solidFill>
              </a:rPr>
              <a:t>Stack. Or even better, the stack frame by using recursion.</a:t>
            </a:r>
            <a:endParaRPr lang="en-US" sz="1800" b="0" dirty="0">
              <a:solidFill>
                <a:srgbClr val="000000"/>
              </a:solidFill>
            </a:endParaRPr>
          </a:p>
        </p:txBody>
      </p:sp>
    </p:spTree>
    <p:extLst>
      <p:ext uri="{BB962C8B-B14F-4D97-AF65-F5344CB8AC3E}">
        <p14:creationId xmlns:p14="http://schemas.microsoft.com/office/powerpoint/2010/main" val="25971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4419">
                                            <p:txEl>
                                              <p:pRg st="0" end="0"/>
                                            </p:txEl>
                                          </p:spTgt>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100" fill="hold"/>
                                        <p:tgtEl>
                                          <p:spTgt spid="954373"/>
                                        </p:tgtEl>
                                        <p:attrNameLst>
                                          <p:attrName>style.color</p:attrName>
                                        </p:attrNameLst>
                                      </p:cBhvr>
                                      <p:to>
                                        <a:srgbClr val="FF0000"/>
                                      </p:to>
                                    </p:animClr>
                                  </p:childTnLst>
                                </p:cTn>
                              </p:par>
                              <p:par>
                                <p:cTn id="9" presetID="1" presetClass="emph" presetSubtype="2" fill="hold" nodeType="withEffect">
                                  <p:stCondLst>
                                    <p:cond delay="0"/>
                                  </p:stCondLst>
                                  <p:childTnLst>
                                    <p:animClr clrSpc="rgb" dir="cw">
                                      <p:cBhvr>
                                        <p:cTn id="10" dur="100" fill="hold"/>
                                        <p:tgtEl>
                                          <p:spTgt spid="954407"/>
                                        </p:tgtEl>
                                        <p:attrNameLst>
                                          <p:attrName>fillcolor</p:attrName>
                                        </p:attrNameLst>
                                      </p:cBhvr>
                                      <p:to>
                                        <a:srgbClr val="66FF66"/>
                                      </p:to>
                                    </p:animClr>
                                    <p:set>
                                      <p:cBhvr>
                                        <p:cTn id="11" dur="100" fill="hold"/>
                                        <p:tgtEl>
                                          <p:spTgt spid="954407"/>
                                        </p:tgtEl>
                                        <p:attrNameLst>
                                          <p:attrName>fill.type</p:attrName>
                                        </p:attrNameLst>
                                      </p:cBhvr>
                                      <p:to>
                                        <p:strVal val="solid"/>
                                      </p:to>
                                    </p:set>
                                    <p:set>
                                      <p:cBhvr>
                                        <p:cTn id="12" dur="100" fill="hold"/>
                                        <p:tgtEl>
                                          <p:spTgt spid="954407"/>
                                        </p:tgtEl>
                                        <p:attrNameLst>
                                          <p:attrName>fill.on</p:attrName>
                                        </p:attrNameLst>
                                      </p:cBhvr>
                                      <p:to>
                                        <p:strVal val="true"/>
                                      </p:to>
                                    </p:set>
                                  </p:childTnLst>
                                </p:cTn>
                              </p:par>
                              <p:par>
                                <p:cTn id="13" presetID="7" presetClass="emph" presetSubtype="2" fill="hold" nodeType="withEffect">
                                  <p:stCondLst>
                                    <p:cond delay="0"/>
                                  </p:stCondLst>
                                  <p:childTnLst>
                                    <p:animClr clrSpc="rgb" dir="cw">
                                      <p:cBhvr>
                                        <p:cTn id="14" dur="100" fill="hold"/>
                                        <p:tgtEl>
                                          <p:spTgt spid="954407"/>
                                        </p:tgtEl>
                                        <p:attrNameLst>
                                          <p:attrName>stroke.color</p:attrName>
                                        </p:attrNameLst>
                                      </p:cBhvr>
                                      <p:to>
                                        <a:srgbClr val="FF0000"/>
                                      </p:to>
                                    </p:animClr>
                                    <p:set>
                                      <p:cBhvr>
                                        <p:cTn id="15" dur="100" fill="hold"/>
                                        <p:tgtEl>
                                          <p:spTgt spid="954407"/>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54419">
                                            <p:txEl>
                                              <p:pRg st="1" end="1"/>
                                            </p:txEl>
                                          </p:spTgt>
                                        </p:tgtEl>
                                        <p:attrNameLst>
                                          <p:attrName>style.visibility</p:attrName>
                                        </p:attrNameLst>
                                      </p:cBhvr>
                                      <p:to>
                                        <p:strVal val="visible"/>
                                      </p:to>
                                    </p:set>
                                  </p:childTnLst>
                                </p:cTn>
                              </p:par>
                              <p:par>
                                <p:cTn id="20" presetID="3" presetClass="emph" presetSubtype="2" fill="hold" grpId="0" nodeType="withEffect">
                                  <p:stCondLst>
                                    <p:cond delay="0"/>
                                  </p:stCondLst>
                                  <p:childTnLst>
                                    <p:animClr clrSpc="rgb" dir="cw">
                                      <p:cBhvr override="childStyle">
                                        <p:cTn id="21" dur="100" fill="hold"/>
                                        <p:tgtEl>
                                          <p:spTgt spid="954374"/>
                                        </p:tgtEl>
                                        <p:attrNameLst>
                                          <p:attrName>style.color</p:attrName>
                                        </p:attrNameLst>
                                      </p:cBhvr>
                                      <p:to>
                                        <a:srgbClr val="FF0000"/>
                                      </p:to>
                                    </p:animClr>
                                  </p:childTnLst>
                                </p:cTn>
                              </p:par>
                              <p:par>
                                <p:cTn id="22" presetID="7" presetClass="emph" presetSubtype="2" fill="hold" nodeType="withEffect">
                                  <p:stCondLst>
                                    <p:cond delay="0"/>
                                  </p:stCondLst>
                                  <p:childTnLst>
                                    <p:animClr clrSpc="rgb" dir="cw">
                                      <p:cBhvr>
                                        <p:cTn id="23" dur="100" fill="hold"/>
                                        <p:tgtEl>
                                          <p:spTgt spid="954387"/>
                                        </p:tgtEl>
                                        <p:attrNameLst>
                                          <p:attrName>stroke.color</p:attrName>
                                        </p:attrNameLst>
                                      </p:cBhvr>
                                      <p:to>
                                        <a:srgbClr val="FF0000"/>
                                      </p:to>
                                    </p:animClr>
                                    <p:set>
                                      <p:cBhvr>
                                        <p:cTn id="24" dur="100" fill="hold"/>
                                        <p:tgtEl>
                                          <p:spTgt spid="954387"/>
                                        </p:tgtEl>
                                        <p:attrNameLst>
                                          <p:attrName>stroke.on</p:attrName>
                                        </p:attrNameLst>
                                      </p:cBhvr>
                                      <p:to>
                                        <p:strVal val="true"/>
                                      </p:to>
                                    </p:set>
                                  </p:childTnLst>
                                </p:cTn>
                              </p:par>
                              <p:par>
                                <p:cTn id="25" presetID="1" presetClass="emph" presetSubtype="2" fill="hold" nodeType="withEffect">
                                  <p:stCondLst>
                                    <p:cond delay="0"/>
                                  </p:stCondLst>
                                  <p:childTnLst>
                                    <p:animClr clrSpc="rgb" dir="cw">
                                      <p:cBhvr>
                                        <p:cTn id="26" dur="100" fill="hold"/>
                                        <p:tgtEl>
                                          <p:spTgt spid="954407"/>
                                        </p:tgtEl>
                                        <p:attrNameLst>
                                          <p:attrName>fillcolor</p:attrName>
                                        </p:attrNameLst>
                                      </p:cBhvr>
                                      <p:to>
                                        <a:srgbClr val="FF0000"/>
                                      </p:to>
                                    </p:animClr>
                                    <p:set>
                                      <p:cBhvr>
                                        <p:cTn id="27" dur="100" fill="hold"/>
                                        <p:tgtEl>
                                          <p:spTgt spid="954407"/>
                                        </p:tgtEl>
                                        <p:attrNameLst>
                                          <p:attrName>fill.type</p:attrName>
                                        </p:attrNameLst>
                                      </p:cBhvr>
                                      <p:to>
                                        <p:strVal val="solid"/>
                                      </p:to>
                                    </p:set>
                                    <p:set>
                                      <p:cBhvr>
                                        <p:cTn id="28" dur="100" fill="hold"/>
                                        <p:tgtEl>
                                          <p:spTgt spid="954407"/>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 fill="hold"/>
                                        <p:tgtEl>
                                          <p:spTgt spid="954406"/>
                                        </p:tgtEl>
                                        <p:attrNameLst>
                                          <p:attrName>fillcolor</p:attrName>
                                        </p:attrNameLst>
                                      </p:cBhvr>
                                      <p:to>
                                        <a:srgbClr val="66FF66"/>
                                      </p:to>
                                    </p:animClr>
                                    <p:set>
                                      <p:cBhvr>
                                        <p:cTn id="31" dur="100" fill="hold"/>
                                        <p:tgtEl>
                                          <p:spTgt spid="954406"/>
                                        </p:tgtEl>
                                        <p:attrNameLst>
                                          <p:attrName>fill.type</p:attrName>
                                        </p:attrNameLst>
                                      </p:cBhvr>
                                      <p:to>
                                        <p:strVal val="solid"/>
                                      </p:to>
                                    </p:set>
                                    <p:set>
                                      <p:cBhvr>
                                        <p:cTn id="32" dur="100" fill="hold"/>
                                        <p:tgtEl>
                                          <p:spTgt spid="954406"/>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100" fill="hold"/>
                                        <p:tgtEl>
                                          <p:spTgt spid="954406"/>
                                        </p:tgtEl>
                                        <p:attrNameLst>
                                          <p:attrName>stroke.color</p:attrName>
                                        </p:attrNameLst>
                                      </p:cBhvr>
                                      <p:to>
                                        <a:srgbClr val="FF0000"/>
                                      </p:to>
                                    </p:animClr>
                                    <p:set>
                                      <p:cBhvr>
                                        <p:cTn id="35" dur="100" fill="hold"/>
                                        <p:tgtEl>
                                          <p:spTgt spid="954406"/>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54419">
                                            <p:txEl>
                                              <p:pRg st="2" end="2"/>
                                            </p:txEl>
                                          </p:spTgt>
                                        </p:tgtEl>
                                        <p:attrNameLst>
                                          <p:attrName>style.visibility</p:attrName>
                                        </p:attrNameLst>
                                      </p:cBhvr>
                                      <p:to>
                                        <p:strVal val="visible"/>
                                      </p:to>
                                    </p:set>
                                  </p:childTnLst>
                                </p:cTn>
                              </p:par>
                              <p:par>
                                <p:cTn id="40" presetID="3" presetClass="emph" presetSubtype="2" fill="hold" grpId="0" nodeType="withEffect">
                                  <p:stCondLst>
                                    <p:cond delay="0"/>
                                  </p:stCondLst>
                                  <p:childTnLst>
                                    <p:animClr clrSpc="rgb" dir="cw">
                                      <p:cBhvr override="childStyle">
                                        <p:cTn id="41" dur="100" fill="hold"/>
                                        <p:tgtEl>
                                          <p:spTgt spid="954375"/>
                                        </p:tgtEl>
                                        <p:attrNameLst>
                                          <p:attrName>style.color</p:attrName>
                                        </p:attrNameLst>
                                      </p:cBhvr>
                                      <p:to>
                                        <a:srgbClr val="FF0000"/>
                                      </p:to>
                                    </p:animClr>
                                  </p:childTnLst>
                                </p:cTn>
                              </p:par>
                              <p:par>
                                <p:cTn id="42" presetID="7" presetClass="emph" presetSubtype="2" fill="hold" nodeType="withEffect">
                                  <p:stCondLst>
                                    <p:cond delay="0"/>
                                  </p:stCondLst>
                                  <p:childTnLst>
                                    <p:animClr clrSpc="rgb" dir="cw">
                                      <p:cBhvr>
                                        <p:cTn id="43" dur="100" fill="hold"/>
                                        <p:tgtEl>
                                          <p:spTgt spid="954388"/>
                                        </p:tgtEl>
                                        <p:attrNameLst>
                                          <p:attrName>stroke.color</p:attrName>
                                        </p:attrNameLst>
                                      </p:cBhvr>
                                      <p:to>
                                        <a:srgbClr val="FF0000"/>
                                      </p:to>
                                    </p:animClr>
                                    <p:set>
                                      <p:cBhvr>
                                        <p:cTn id="44" dur="100" fill="hold"/>
                                        <p:tgtEl>
                                          <p:spTgt spid="954388"/>
                                        </p:tgtEl>
                                        <p:attrNameLst>
                                          <p:attrName>stroke.on</p:attrName>
                                        </p:attrNameLst>
                                      </p:cBhvr>
                                      <p:to>
                                        <p:strVal val="true"/>
                                      </p:to>
                                    </p:set>
                                  </p:childTnLst>
                                </p:cTn>
                              </p:par>
                              <p:par>
                                <p:cTn id="45" presetID="1" presetClass="emph" presetSubtype="2" fill="hold" nodeType="withEffect">
                                  <p:stCondLst>
                                    <p:cond delay="0"/>
                                  </p:stCondLst>
                                  <p:childTnLst>
                                    <p:animClr clrSpc="rgb" dir="cw">
                                      <p:cBhvr>
                                        <p:cTn id="46" dur="100" fill="hold"/>
                                        <p:tgtEl>
                                          <p:spTgt spid="954406"/>
                                        </p:tgtEl>
                                        <p:attrNameLst>
                                          <p:attrName>fillcolor</p:attrName>
                                        </p:attrNameLst>
                                      </p:cBhvr>
                                      <p:to>
                                        <a:srgbClr val="FF0000"/>
                                      </p:to>
                                    </p:animClr>
                                    <p:set>
                                      <p:cBhvr>
                                        <p:cTn id="47" dur="100" fill="hold"/>
                                        <p:tgtEl>
                                          <p:spTgt spid="954406"/>
                                        </p:tgtEl>
                                        <p:attrNameLst>
                                          <p:attrName>fill.type</p:attrName>
                                        </p:attrNameLst>
                                      </p:cBhvr>
                                      <p:to>
                                        <p:strVal val="solid"/>
                                      </p:to>
                                    </p:set>
                                    <p:set>
                                      <p:cBhvr>
                                        <p:cTn id="48" dur="100" fill="hold"/>
                                        <p:tgtEl>
                                          <p:spTgt spid="95440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 fill="hold"/>
                                        <p:tgtEl>
                                          <p:spTgt spid="954418"/>
                                        </p:tgtEl>
                                        <p:attrNameLst>
                                          <p:attrName>fillcolor</p:attrName>
                                        </p:attrNameLst>
                                      </p:cBhvr>
                                      <p:to>
                                        <a:srgbClr val="66FF66"/>
                                      </p:to>
                                    </p:animClr>
                                    <p:set>
                                      <p:cBhvr>
                                        <p:cTn id="51" dur="100" fill="hold"/>
                                        <p:tgtEl>
                                          <p:spTgt spid="954418"/>
                                        </p:tgtEl>
                                        <p:attrNameLst>
                                          <p:attrName>fill.type</p:attrName>
                                        </p:attrNameLst>
                                      </p:cBhvr>
                                      <p:to>
                                        <p:strVal val="solid"/>
                                      </p:to>
                                    </p:set>
                                    <p:set>
                                      <p:cBhvr>
                                        <p:cTn id="52" dur="100" fill="hold"/>
                                        <p:tgtEl>
                                          <p:spTgt spid="954418"/>
                                        </p:tgtEl>
                                        <p:attrNameLst>
                                          <p:attrName>fill.on</p:attrName>
                                        </p:attrNameLst>
                                      </p:cBhvr>
                                      <p:to>
                                        <p:strVal val="true"/>
                                      </p:to>
                                    </p:set>
                                  </p:childTnLst>
                                </p:cTn>
                              </p:par>
                              <p:par>
                                <p:cTn id="53" presetID="7" presetClass="emph" presetSubtype="2" fill="hold" nodeType="withEffect">
                                  <p:stCondLst>
                                    <p:cond delay="0"/>
                                  </p:stCondLst>
                                  <p:childTnLst>
                                    <p:animClr clrSpc="rgb" dir="cw">
                                      <p:cBhvr>
                                        <p:cTn id="54" dur="100" fill="hold"/>
                                        <p:tgtEl>
                                          <p:spTgt spid="954418"/>
                                        </p:tgtEl>
                                        <p:attrNameLst>
                                          <p:attrName>stroke.color</p:attrName>
                                        </p:attrNameLst>
                                      </p:cBhvr>
                                      <p:to>
                                        <a:srgbClr val="FF0000"/>
                                      </p:to>
                                    </p:animClr>
                                    <p:set>
                                      <p:cBhvr>
                                        <p:cTn id="55" dur="100" fill="hold"/>
                                        <p:tgtEl>
                                          <p:spTgt spid="954418"/>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54419">
                                            <p:txEl>
                                              <p:pRg st="3" end="3"/>
                                            </p:txEl>
                                          </p:spTgt>
                                        </p:tgtEl>
                                        <p:attrNameLst>
                                          <p:attrName>style.visibility</p:attrName>
                                        </p:attrNameLst>
                                      </p:cBhvr>
                                      <p:to>
                                        <p:strVal val="visible"/>
                                      </p:to>
                                    </p:set>
                                  </p:childTnLst>
                                </p:cTn>
                              </p:par>
                              <p:par>
                                <p:cTn id="60" presetID="3" presetClass="emph" presetSubtype="2" fill="hold" grpId="0" nodeType="withEffect">
                                  <p:stCondLst>
                                    <p:cond delay="0"/>
                                  </p:stCondLst>
                                  <p:childTnLst>
                                    <p:animClr clrSpc="rgb" dir="cw">
                                      <p:cBhvr override="childStyle">
                                        <p:cTn id="61" dur="100" fill="hold"/>
                                        <p:tgtEl>
                                          <p:spTgt spid="954377"/>
                                        </p:tgtEl>
                                        <p:attrNameLst>
                                          <p:attrName>style.color</p:attrName>
                                        </p:attrNameLst>
                                      </p:cBhvr>
                                      <p:to>
                                        <a:srgbClr val="FF0000"/>
                                      </p:to>
                                    </p:animClr>
                                  </p:childTnLst>
                                </p:cTn>
                              </p:par>
                              <p:par>
                                <p:cTn id="62" presetID="7" presetClass="emph" presetSubtype="2" fill="hold" nodeType="withEffect">
                                  <p:stCondLst>
                                    <p:cond delay="0"/>
                                  </p:stCondLst>
                                  <p:childTnLst>
                                    <p:animClr clrSpc="rgb" dir="cw">
                                      <p:cBhvr>
                                        <p:cTn id="63" dur="100" fill="hold"/>
                                        <p:tgtEl>
                                          <p:spTgt spid="954396"/>
                                        </p:tgtEl>
                                        <p:attrNameLst>
                                          <p:attrName>stroke.color</p:attrName>
                                        </p:attrNameLst>
                                      </p:cBhvr>
                                      <p:to>
                                        <a:srgbClr val="FF0000"/>
                                      </p:to>
                                    </p:animClr>
                                    <p:set>
                                      <p:cBhvr>
                                        <p:cTn id="64" dur="100" fill="hold"/>
                                        <p:tgtEl>
                                          <p:spTgt spid="954396"/>
                                        </p:tgtEl>
                                        <p:attrNameLst>
                                          <p:attrName>stroke.on</p:attrName>
                                        </p:attrNameLst>
                                      </p:cBhvr>
                                      <p:to>
                                        <p:strVal val="true"/>
                                      </p:to>
                                    </p:set>
                                  </p:childTnLst>
                                </p:cTn>
                              </p:par>
                              <p:par>
                                <p:cTn id="65" presetID="1" presetClass="emph" presetSubtype="2" fill="hold" nodeType="withEffect">
                                  <p:stCondLst>
                                    <p:cond delay="0"/>
                                  </p:stCondLst>
                                  <p:childTnLst>
                                    <p:animClr clrSpc="rgb" dir="cw">
                                      <p:cBhvr>
                                        <p:cTn id="66" dur="100" fill="hold"/>
                                        <p:tgtEl>
                                          <p:spTgt spid="954418"/>
                                        </p:tgtEl>
                                        <p:attrNameLst>
                                          <p:attrName>fillcolor</p:attrName>
                                        </p:attrNameLst>
                                      </p:cBhvr>
                                      <p:to>
                                        <a:srgbClr val="FF0000"/>
                                      </p:to>
                                    </p:animClr>
                                    <p:set>
                                      <p:cBhvr>
                                        <p:cTn id="67" dur="100" fill="hold"/>
                                        <p:tgtEl>
                                          <p:spTgt spid="954418"/>
                                        </p:tgtEl>
                                        <p:attrNameLst>
                                          <p:attrName>fill.type</p:attrName>
                                        </p:attrNameLst>
                                      </p:cBhvr>
                                      <p:to>
                                        <p:strVal val="solid"/>
                                      </p:to>
                                    </p:set>
                                    <p:set>
                                      <p:cBhvr>
                                        <p:cTn id="68" dur="100" fill="hold"/>
                                        <p:tgtEl>
                                          <p:spTgt spid="95441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100" fill="hold"/>
                                        <p:tgtEl>
                                          <p:spTgt spid="954416"/>
                                        </p:tgtEl>
                                        <p:attrNameLst>
                                          <p:attrName>fillcolor</p:attrName>
                                        </p:attrNameLst>
                                      </p:cBhvr>
                                      <p:to>
                                        <a:srgbClr val="66FF66"/>
                                      </p:to>
                                    </p:animClr>
                                    <p:set>
                                      <p:cBhvr>
                                        <p:cTn id="71" dur="100" fill="hold"/>
                                        <p:tgtEl>
                                          <p:spTgt spid="954416"/>
                                        </p:tgtEl>
                                        <p:attrNameLst>
                                          <p:attrName>fill.type</p:attrName>
                                        </p:attrNameLst>
                                      </p:cBhvr>
                                      <p:to>
                                        <p:strVal val="solid"/>
                                      </p:to>
                                    </p:set>
                                    <p:set>
                                      <p:cBhvr>
                                        <p:cTn id="72" dur="100" fill="hold"/>
                                        <p:tgtEl>
                                          <p:spTgt spid="954416"/>
                                        </p:tgtEl>
                                        <p:attrNameLst>
                                          <p:attrName>fill.on</p:attrName>
                                        </p:attrNameLst>
                                      </p:cBhvr>
                                      <p:to>
                                        <p:strVal val="true"/>
                                      </p:to>
                                    </p:set>
                                  </p:childTnLst>
                                </p:cTn>
                              </p:par>
                              <p:par>
                                <p:cTn id="73" presetID="7" presetClass="emph" presetSubtype="2" fill="hold" nodeType="withEffect">
                                  <p:stCondLst>
                                    <p:cond delay="0"/>
                                  </p:stCondLst>
                                  <p:childTnLst>
                                    <p:animClr clrSpc="rgb" dir="cw">
                                      <p:cBhvr>
                                        <p:cTn id="74" dur="100" fill="hold"/>
                                        <p:tgtEl>
                                          <p:spTgt spid="954416"/>
                                        </p:tgtEl>
                                        <p:attrNameLst>
                                          <p:attrName>stroke.color</p:attrName>
                                        </p:attrNameLst>
                                      </p:cBhvr>
                                      <p:to>
                                        <a:srgbClr val="FF0000"/>
                                      </p:to>
                                    </p:animClr>
                                    <p:set>
                                      <p:cBhvr>
                                        <p:cTn id="75" dur="100" fill="hold"/>
                                        <p:tgtEl>
                                          <p:spTgt spid="954416"/>
                                        </p:tgtEl>
                                        <p:attrNameLst>
                                          <p:attrName>stroke.on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54419">
                                            <p:txEl>
                                              <p:pRg st="4" end="4"/>
                                            </p:txEl>
                                          </p:spTgt>
                                        </p:tgtEl>
                                        <p:attrNameLst>
                                          <p:attrName>style.visibility</p:attrName>
                                        </p:attrNameLst>
                                      </p:cBhvr>
                                      <p:to>
                                        <p:strVal val="visible"/>
                                      </p:to>
                                    </p:set>
                                  </p:childTnLst>
                                </p:cTn>
                              </p:par>
                              <p:par>
                                <p:cTn id="80" presetID="3" presetClass="emph" presetSubtype="2" fill="hold" grpId="0" nodeType="withEffect">
                                  <p:stCondLst>
                                    <p:cond delay="0"/>
                                  </p:stCondLst>
                                  <p:childTnLst>
                                    <p:animClr clrSpc="rgb" dir="cw">
                                      <p:cBhvr override="childStyle">
                                        <p:cTn id="81" dur="100" fill="hold"/>
                                        <p:tgtEl>
                                          <p:spTgt spid="954379"/>
                                        </p:tgtEl>
                                        <p:attrNameLst>
                                          <p:attrName>style.color</p:attrName>
                                        </p:attrNameLst>
                                      </p:cBhvr>
                                      <p:to>
                                        <a:srgbClr val="FF0000"/>
                                      </p:to>
                                    </p:animClr>
                                  </p:childTnLst>
                                </p:cTn>
                              </p:par>
                              <p:par>
                                <p:cTn id="82" presetID="7" presetClass="emph" presetSubtype="2" fill="hold" nodeType="withEffect">
                                  <p:stCondLst>
                                    <p:cond delay="0"/>
                                  </p:stCondLst>
                                  <p:childTnLst>
                                    <p:animClr clrSpc="rgb" dir="cw">
                                      <p:cBhvr>
                                        <p:cTn id="83" dur="100" fill="hold"/>
                                        <p:tgtEl>
                                          <p:spTgt spid="954397"/>
                                        </p:tgtEl>
                                        <p:attrNameLst>
                                          <p:attrName>stroke.color</p:attrName>
                                        </p:attrNameLst>
                                      </p:cBhvr>
                                      <p:to>
                                        <a:srgbClr val="FF0000"/>
                                      </p:to>
                                    </p:animClr>
                                    <p:set>
                                      <p:cBhvr>
                                        <p:cTn id="84" dur="100" fill="hold"/>
                                        <p:tgtEl>
                                          <p:spTgt spid="954397"/>
                                        </p:tgtEl>
                                        <p:attrNameLst>
                                          <p:attrName>stroke.on</p:attrName>
                                        </p:attrNameLst>
                                      </p:cBhvr>
                                      <p:to>
                                        <p:strVal val="true"/>
                                      </p:to>
                                    </p:set>
                                  </p:childTnLst>
                                </p:cTn>
                              </p:par>
                              <p:par>
                                <p:cTn id="85" presetID="1" presetClass="emph" presetSubtype="2" fill="hold" nodeType="withEffect">
                                  <p:stCondLst>
                                    <p:cond delay="0"/>
                                  </p:stCondLst>
                                  <p:childTnLst>
                                    <p:animClr clrSpc="rgb" dir="cw">
                                      <p:cBhvr>
                                        <p:cTn id="86" dur="100" fill="hold"/>
                                        <p:tgtEl>
                                          <p:spTgt spid="954416"/>
                                        </p:tgtEl>
                                        <p:attrNameLst>
                                          <p:attrName>fillcolor</p:attrName>
                                        </p:attrNameLst>
                                      </p:cBhvr>
                                      <p:to>
                                        <a:srgbClr val="FF0000"/>
                                      </p:to>
                                    </p:animClr>
                                    <p:set>
                                      <p:cBhvr>
                                        <p:cTn id="87" dur="100" fill="hold"/>
                                        <p:tgtEl>
                                          <p:spTgt spid="954416"/>
                                        </p:tgtEl>
                                        <p:attrNameLst>
                                          <p:attrName>fill.type</p:attrName>
                                        </p:attrNameLst>
                                      </p:cBhvr>
                                      <p:to>
                                        <p:strVal val="solid"/>
                                      </p:to>
                                    </p:set>
                                    <p:set>
                                      <p:cBhvr>
                                        <p:cTn id="88" dur="100" fill="hold"/>
                                        <p:tgtEl>
                                          <p:spTgt spid="954416"/>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100" fill="hold"/>
                                        <p:tgtEl>
                                          <p:spTgt spid="954415"/>
                                        </p:tgtEl>
                                        <p:attrNameLst>
                                          <p:attrName>fillcolor</p:attrName>
                                        </p:attrNameLst>
                                      </p:cBhvr>
                                      <p:to>
                                        <a:srgbClr val="66FF66"/>
                                      </p:to>
                                    </p:animClr>
                                    <p:set>
                                      <p:cBhvr>
                                        <p:cTn id="91" dur="100" fill="hold"/>
                                        <p:tgtEl>
                                          <p:spTgt spid="954415"/>
                                        </p:tgtEl>
                                        <p:attrNameLst>
                                          <p:attrName>fill.type</p:attrName>
                                        </p:attrNameLst>
                                      </p:cBhvr>
                                      <p:to>
                                        <p:strVal val="solid"/>
                                      </p:to>
                                    </p:set>
                                    <p:set>
                                      <p:cBhvr>
                                        <p:cTn id="92" dur="100" fill="hold"/>
                                        <p:tgtEl>
                                          <p:spTgt spid="954415"/>
                                        </p:tgtEl>
                                        <p:attrNameLst>
                                          <p:attrName>fill.on</p:attrName>
                                        </p:attrNameLst>
                                      </p:cBhvr>
                                      <p:to>
                                        <p:strVal val="true"/>
                                      </p:to>
                                    </p:set>
                                  </p:childTnLst>
                                </p:cTn>
                              </p:par>
                              <p:par>
                                <p:cTn id="93" presetID="7" presetClass="emph" presetSubtype="2" fill="hold" nodeType="withEffect">
                                  <p:stCondLst>
                                    <p:cond delay="0"/>
                                  </p:stCondLst>
                                  <p:childTnLst>
                                    <p:animClr clrSpc="rgb" dir="cw">
                                      <p:cBhvr>
                                        <p:cTn id="94" dur="100" fill="hold"/>
                                        <p:tgtEl>
                                          <p:spTgt spid="954415"/>
                                        </p:tgtEl>
                                        <p:attrNameLst>
                                          <p:attrName>stroke.color</p:attrName>
                                        </p:attrNameLst>
                                      </p:cBhvr>
                                      <p:to>
                                        <a:srgbClr val="FF0000"/>
                                      </p:to>
                                    </p:animClr>
                                    <p:set>
                                      <p:cBhvr>
                                        <p:cTn id="95" dur="100" fill="hold"/>
                                        <p:tgtEl>
                                          <p:spTgt spid="954415"/>
                                        </p:tgtEl>
                                        <p:attrNameLst>
                                          <p:attrName>stroke.on</p:attrName>
                                        </p:attrNameLst>
                                      </p:cBhvr>
                                      <p:to>
                                        <p:strVal val="tru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954419">
                                            <p:txEl>
                                              <p:pRg st="5" end="5"/>
                                            </p:txEl>
                                          </p:spTgt>
                                        </p:tgtEl>
                                        <p:attrNameLst>
                                          <p:attrName>style.visibility</p:attrName>
                                        </p:attrNameLst>
                                      </p:cBhvr>
                                      <p:to>
                                        <p:strVal val="visible"/>
                                      </p:to>
                                    </p:set>
                                  </p:childTnLst>
                                </p:cTn>
                              </p:par>
                              <p:par>
                                <p:cTn id="100" presetID="3" presetClass="emph" presetSubtype="2" fill="hold" grpId="0" nodeType="withEffect">
                                  <p:stCondLst>
                                    <p:cond delay="0"/>
                                  </p:stCondLst>
                                  <p:childTnLst>
                                    <p:animClr clrSpc="rgb" dir="cw">
                                      <p:cBhvr override="childStyle">
                                        <p:cTn id="101" dur="100" fill="hold"/>
                                        <p:tgtEl>
                                          <p:spTgt spid="954381"/>
                                        </p:tgtEl>
                                        <p:attrNameLst>
                                          <p:attrName>style.color</p:attrName>
                                        </p:attrNameLst>
                                      </p:cBhvr>
                                      <p:to>
                                        <a:srgbClr val="FF0000"/>
                                      </p:to>
                                    </p:animClr>
                                  </p:childTnLst>
                                </p:cTn>
                              </p:par>
                              <p:par>
                                <p:cTn id="102" presetID="7" presetClass="emph" presetSubtype="2" fill="hold" nodeType="withEffect">
                                  <p:stCondLst>
                                    <p:cond delay="0"/>
                                  </p:stCondLst>
                                  <p:childTnLst>
                                    <p:animClr clrSpc="rgb" dir="cw">
                                      <p:cBhvr>
                                        <p:cTn id="103" dur="100" fill="hold"/>
                                        <p:tgtEl>
                                          <p:spTgt spid="954393"/>
                                        </p:tgtEl>
                                        <p:attrNameLst>
                                          <p:attrName>stroke.color</p:attrName>
                                        </p:attrNameLst>
                                      </p:cBhvr>
                                      <p:to>
                                        <a:srgbClr val="FF0000"/>
                                      </p:to>
                                    </p:animClr>
                                    <p:set>
                                      <p:cBhvr>
                                        <p:cTn id="104" dur="100" fill="hold"/>
                                        <p:tgtEl>
                                          <p:spTgt spid="954393"/>
                                        </p:tgtEl>
                                        <p:attrNameLst>
                                          <p:attrName>stroke.on</p:attrName>
                                        </p:attrNameLst>
                                      </p:cBhvr>
                                      <p:to>
                                        <p:strVal val="true"/>
                                      </p:to>
                                    </p:set>
                                  </p:childTnLst>
                                </p:cTn>
                              </p:par>
                              <p:par>
                                <p:cTn id="105" presetID="1" presetClass="emph" presetSubtype="2" fill="hold" nodeType="withEffect">
                                  <p:stCondLst>
                                    <p:cond delay="0"/>
                                  </p:stCondLst>
                                  <p:childTnLst>
                                    <p:animClr clrSpc="rgb" dir="cw">
                                      <p:cBhvr>
                                        <p:cTn id="106" dur="100" fill="hold"/>
                                        <p:tgtEl>
                                          <p:spTgt spid="954415"/>
                                        </p:tgtEl>
                                        <p:attrNameLst>
                                          <p:attrName>fillcolor</p:attrName>
                                        </p:attrNameLst>
                                      </p:cBhvr>
                                      <p:to>
                                        <a:srgbClr val="FF0000"/>
                                      </p:to>
                                    </p:animClr>
                                    <p:set>
                                      <p:cBhvr>
                                        <p:cTn id="107" dur="100" fill="hold"/>
                                        <p:tgtEl>
                                          <p:spTgt spid="954415"/>
                                        </p:tgtEl>
                                        <p:attrNameLst>
                                          <p:attrName>fill.type</p:attrName>
                                        </p:attrNameLst>
                                      </p:cBhvr>
                                      <p:to>
                                        <p:strVal val="solid"/>
                                      </p:to>
                                    </p:set>
                                    <p:set>
                                      <p:cBhvr>
                                        <p:cTn id="108" dur="100" fill="hold"/>
                                        <p:tgtEl>
                                          <p:spTgt spid="954415"/>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100" fill="hold"/>
                                        <p:tgtEl>
                                          <p:spTgt spid="954413"/>
                                        </p:tgtEl>
                                        <p:attrNameLst>
                                          <p:attrName>fillcolor</p:attrName>
                                        </p:attrNameLst>
                                      </p:cBhvr>
                                      <p:to>
                                        <a:srgbClr val="66FF66"/>
                                      </p:to>
                                    </p:animClr>
                                    <p:set>
                                      <p:cBhvr>
                                        <p:cTn id="111" dur="100" fill="hold"/>
                                        <p:tgtEl>
                                          <p:spTgt spid="954413"/>
                                        </p:tgtEl>
                                        <p:attrNameLst>
                                          <p:attrName>fill.type</p:attrName>
                                        </p:attrNameLst>
                                      </p:cBhvr>
                                      <p:to>
                                        <p:strVal val="solid"/>
                                      </p:to>
                                    </p:set>
                                    <p:set>
                                      <p:cBhvr>
                                        <p:cTn id="112" dur="100" fill="hold"/>
                                        <p:tgtEl>
                                          <p:spTgt spid="954413"/>
                                        </p:tgtEl>
                                        <p:attrNameLst>
                                          <p:attrName>fill.on</p:attrName>
                                        </p:attrNameLst>
                                      </p:cBhvr>
                                      <p:to>
                                        <p:strVal val="true"/>
                                      </p:to>
                                    </p:set>
                                  </p:childTnLst>
                                </p:cTn>
                              </p:par>
                              <p:par>
                                <p:cTn id="113" presetID="7" presetClass="emph" presetSubtype="2" fill="hold" nodeType="withEffect">
                                  <p:stCondLst>
                                    <p:cond delay="0"/>
                                  </p:stCondLst>
                                  <p:childTnLst>
                                    <p:animClr clrSpc="rgb" dir="cw">
                                      <p:cBhvr>
                                        <p:cTn id="114" dur="100" fill="hold"/>
                                        <p:tgtEl>
                                          <p:spTgt spid="954413"/>
                                        </p:tgtEl>
                                        <p:attrNameLst>
                                          <p:attrName>stroke.color</p:attrName>
                                        </p:attrNameLst>
                                      </p:cBhvr>
                                      <p:to>
                                        <a:srgbClr val="FF0000"/>
                                      </p:to>
                                    </p:animClr>
                                    <p:set>
                                      <p:cBhvr>
                                        <p:cTn id="115" dur="100" fill="hold"/>
                                        <p:tgtEl>
                                          <p:spTgt spid="954413"/>
                                        </p:tgtEl>
                                        <p:attrNameLst>
                                          <p:attrName>stroke.on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954419">
                                            <p:txEl>
                                              <p:pRg st="6" end="6"/>
                                            </p:txEl>
                                          </p:spTgt>
                                        </p:tgtEl>
                                        <p:attrNameLst>
                                          <p:attrName>style.visibility</p:attrName>
                                        </p:attrNameLst>
                                      </p:cBhvr>
                                      <p:to>
                                        <p:strVal val="visible"/>
                                      </p:to>
                                    </p:set>
                                  </p:childTnLst>
                                </p:cTn>
                              </p:par>
                              <p:par>
                                <p:cTn id="120" presetID="3" presetClass="emph" presetSubtype="2" fill="hold" grpId="0" nodeType="withEffect">
                                  <p:stCondLst>
                                    <p:cond delay="0"/>
                                  </p:stCondLst>
                                  <p:childTnLst>
                                    <p:animClr clrSpc="rgb" dir="cw">
                                      <p:cBhvr override="childStyle">
                                        <p:cTn id="121" dur="100" fill="hold"/>
                                        <p:tgtEl>
                                          <p:spTgt spid="954380"/>
                                        </p:tgtEl>
                                        <p:attrNameLst>
                                          <p:attrName>style.color</p:attrName>
                                        </p:attrNameLst>
                                      </p:cBhvr>
                                      <p:to>
                                        <a:srgbClr val="FF0000"/>
                                      </p:to>
                                    </p:animClr>
                                  </p:childTnLst>
                                </p:cTn>
                              </p:par>
                              <p:par>
                                <p:cTn id="122" presetID="7" presetClass="emph" presetSubtype="2" fill="hold" nodeType="withEffect">
                                  <p:stCondLst>
                                    <p:cond delay="0"/>
                                  </p:stCondLst>
                                  <p:childTnLst>
                                    <p:animClr clrSpc="rgb" dir="cw">
                                      <p:cBhvr>
                                        <p:cTn id="123" dur="100" fill="hold"/>
                                        <p:tgtEl>
                                          <p:spTgt spid="954392"/>
                                        </p:tgtEl>
                                        <p:attrNameLst>
                                          <p:attrName>stroke.color</p:attrName>
                                        </p:attrNameLst>
                                      </p:cBhvr>
                                      <p:to>
                                        <a:srgbClr val="FF0000"/>
                                      </p:to>
                                    </p:animClr>
                                    <p:set>
                                      <p:cBhvr>
                                        <p:cTn id="124" dur="100" fill="hold"/>
                                        <p:tgtEl>
                                          <p:spTgt spid="954392"/>
                                        </p:tgtEl>
                                        <p:attrNameLst>
                                          <p:attrName>stroke.on</p:attrName>
                                        </p:attrNameLst>
                                      </p:cBhvr>
                                      <p:to>
                                        <p:strVal val="true"/>
                                      </p:to>
                                    </p:set>
                                  </p:childTnLst>
                                </p:cTn>
                              </p:par>
                              <p:par>
                                <p:cTn id="125" presetID="1" presetClass="emph" presetSubtype="2" fill="hold" nodeType="withEffect">
                                  <p:stCondLst>
                                    <p:cond delay="0"/>
                                  </p:stCondLst>
                                  <p:childTnLst>
                                    <p:animClr clrSpc="rgb" dir="cw">
                                      <p:cBhvr>
                                        <p:cTn id="126" dur="100" fill="hold"/>
                                        <p:tgtEl>
                                          <p:spTgt spid="954413"/>
                                        </p:tgtEl>
                                        <p:attrNameLst>
                                          <p:attrName>fillcolor</p:attrName>
                                        </p:attrNameLst>
                                      </p:cBhvr>
                                      <p:to>
                                        <a:srgbClr val="FF0000"/>
                                      </p:to>
                                    </p:animClr>
                                    <p:set>
                                      <p:cBhvr>
                                        <p:cTn id="127" dur="100" fill="hold"/>
                                        <p:tgtEl>
                                          <p:spTgt spid="954413"/>
                                        </p:tgtEl>
                                        <p:attrNameLst>
                                          <p:attrName>fill.type</p:attrName>
                                        </p:attrNameLst>
                                      </p:cBhvr>
                                      <p:to>
                                        <p:strVal val="solid"/>
                                      </p:to>
                                    </p:set>
                                    <p:set>
                                      <p:cBhvr>
                                        <p:cTn id="128" dur="100" fill="hold"/>
                                        <p:tgtEl>
                                          <p:spTgt spid="954413"/>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0" fill="hold"/>
                                        <p:tgtEl>
                                          <p:spTgt spid="954414"/>
                                        </p:tgtEl>
                                        <p:attrNameLst>
                                          <p:attrName>fillcolor</p:attrName>
                                        </p:attrNameLst>
                                      </p:cBhvr>
                                      <p:to>
                                        <a:srgbClr val="66FF66"/>
                                      </p:to>
                                    </p:animClr>
                                    <p:set>
                                      <p:cBhvr>
                                        <p:cTn id="131" dur="100" fill="hold"/>
                                        <p:tgtEl>
                                          <p:spTgt spid="954414"/>
                                        </p:tgtEl>
                                        <p:attrNameLst>
                                          <p:attrName>fill.type</p:attrName>
                                        </p:attrNameLst>
                                      </p:cBhvr>
                                      <p:to>
                                        <p:strVal val="solid"/>
                                      </p:to>
                                    </p:set>
                                    <p:set>
                                      <p:cBhvr>
                                        <p:cTn id="132" dur="100" fill="hold"/>
                                        <p:tgtEl>
                                          <p:spTgt spid="954414"/>
                                        </p:tgtEl>
                                        <p:attrNameLst>
                                          <p:attrName>fill.on</p:attrName>
                                        </p:attrNameLst>
                                      </p:cBhvr>
                                      <p:to>
                                        <p:strVal val="true"/>
                                      </p:to>
                                    </p:set>
                                  </p:childTnLst>
                                </p:cTn>
                              </p:par>
                              <p:par>
                                <p:cTn id="133" presetID="7" presetClass="emph" presetSubtype="2" fill="hold" nodeType="withEffect">
                                  <p:stCondLst>
                                    <p:cond delay="0"/>
                                  </p:stCondLst>
                                  <p:childTnLst>
                                    <p:animClr clrSpc="rgb" dir="cw">
                                      <p:cBhvr>
                                        <p:cTn id="134" dur="100" fill="hold"/>
                                        <p:tgtEl>
                                          <p:spTgt spid="954414"/>
                                        </p:tgtEl>
                                        <p:attrNameLst>
                                          <p:attrName>stroke.color</p:attrName>
                                        </p:attrNameLst>
                                      </p:cBhvr>
                                      <p:to>
                                        <a:srgbClr val="FF0000"/>
                                      </p:to>
                                    </p:animClr>
                                    <p:set>
                                      <p:cBhvr>
                                        <p:cTn id="135" dur="100" fill="hold"/>
                                        <p:tgtEl>
                                          <p:spTgt spid="954414"/>
                                        </p:tgtEl>
                                        <p:attrNameLst>
                                          <p:attrName>stroke.on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954419">
                                            <p:txEl>
                                              <p:pRg st="7" end="7"/>
                                            </p:txEl>
                                          </p:spTgt>
                                        </p:tgtEl>
                                        <p:attrNameLst>
                                          <p:attrName>style.visibility</p:attrName>
                                        </p:attrNameLst>
                                      </p:cBhvr>
                                      <p:to>
                                        <p:strVal val="visible"/>
                                      </p:to>
                                    </p:set>
                                  </p:childTnLst>
                                </p:cTn>
                              </p:par>
                              <p:par>
                                <p:cTn id="140" presetID="3" presetClass="emph" presetSubtype="2" fill="hold" grpId="0" nodeType="withEffect">
                                  <p:stCondLst>
                                    <p:cond delay="0"/>
                                  </p:stCondLst>
                                  <p:childTnLst>
                                    <p:animClr clrSpc="rgb" dir="cw">
                                      <p:cBhvr override="childStyle">
                                        <p:cTn id="141" dur="100" fill="hold"/>
                                        <p:tgtEl>
                                          <p:spTgt spid="954376"/>
                                        </p:tgtEl>
                                        <p:attrNameLst>
                                          <p:attrName>style.color</p:attrName>
                                        </p:attrNameLst>
                                      </p:cBhvr>
                                      <p:to>
                                        <a:srgbClr val="FF0000"/>
                                      </p:to>
                                    </p:animClr>
                                  </p:childTnLst>
                                </p:cTn>
                              </p:par>
                              <p:par>
                                <p:cTn id="142" presetID="7" presetClass="emph" presetSubtype="2" fill="hold" nodeType="withEffect">
                                  <p:stCondLst>
                                    <p:cond delay="0"/>
                                  </p:stCondLst>
                                  <p:childTnLst>
                                    <p:animClr clrSpc="rgb" dir="cw">
                                      <p:cBhvr>
                                        <p:cTn id="143" dur="100" fill="hold"/>
                                        <p:tgtEl>
                                          <p:spTgt spid="954391"/>
                                        </p:tgtEl>
                                        <p:attrNameLst>
                                          <p:attrName>stroke.color</p:attrName>
                                        </p:attrNameLst>
                                      </p:cBhvr>
                                      <p:to>
                                        <a:srgbClr val="FF0000"/>
                                      </p:to>
                                    </p:animClr>
                                    <p:set>
                                      <p:cBhvr>
                                        <p:cTn id="144" dur="100" fill="hold"/>
                                        <p:tgtEl>
                                          <p:spTgt spid="954391"/>
                                        </p:tgtEl>
                                        <p:attrNameLst>
                                          <p:attrName>stroke.on</p:attrName>
                                        </p:attrNameLst>
                                      </p:cBhvr>
                                      <p:to>
                                        <p:strVal val="true"/>
                                      </p:to>
                                    </p:set>
                                  </p:childTnLst>
                                </p:cTn>
                              </p:par>
                              <p:par>
                                <p:cTn id="145" presetID="1" presetClass="emph" presetSubtype="2" fill="hold" nodeType="withEffect">
                                  <p:stCondLst>
                                    <p:cond delay="0"/>
                                  </p:stCondLst>
                                  <p:childTnLst>
                                    <p:animClr clrSpc="rgb" dir="cw">
                                      <p:cBhvr>
                                        <p:cTn id="146" dur="100" fill="hold"/>
                                        <p:tgtEl>
                                          <p:spTgt spid="954414"/>
                                        </p:tgtEl>
                                        <p:attrNameLst>
                                          <p:attrName>fillcolor</p:attrName>
                                        </p:attrNameLst>
                                      </p:cBhvr>
                                      <p:to>
                                        <a:srgbClr val="FF0000"/>
                                      </p:to>
                                    </p:animClr>
                                    <p:set>
                                      <p:cBhvr>
                                        <p:cTn id="147" dur="100" fill="hold"/>
                                        <p:tgtEl>
                                          <p:spTgt spid="954414"/>
                                        </p:tgtEl>
                                        <p:attrNameLst>
                                          <p:attrName>fill.type</p:attrName>
                                        </p:attrNameLst>
                                      </p:cBhvr>
                                      <p:to>
                                        <p:strVal val="solid"/>
                                      </p:to>
                                    </p:set>
                                    <p:set>
                                      <p:cBhvr>
                                        <p:cTn id="148" dur="100" fill="hold"/>
                                        <p:tgtEl>
                                          <p:spTgt spid="954414"/>
                                        </p:tgtEl>
                                        <p:attrNameLst>
                                          <p:attrName>fill.on</p:attrName>
                                        </p:attrNameLst>
                                      </p:cBhvr>
                                      <p:to>
                                        <p:strVal val="true"/>
                                      </p:to>
                                    </p:set>
                                  </p:childTnLst>
                                </p:cTn>
                              </p:par>
                              <p:par>
                                <p:cTn id="149" presetID="1" presetClass="emph" presetSubtype="2" fill="hold" nodeType="withEffect">
                                  <p:stCondLst>
                                    <p:cond delay="0"/>
                                  </p:stCondLst>
                                  <p:childTnLst>
                                    <p:animClr clrSpc="rgb" dir="cw">
                                      <p:cBhvr>
                                        <p:cTn id="150" dur="100" fill="hold"/>
                                        <p:tgtEl>
                                          <p:spTgt spid="954408"/>
                                        </p:tgtEl>
                                        <p:attrNameLst>
                                          <p:attrName>fillcolor</p:attrName>
                                        </p:attrNameLst>
                                      </p:cBhvr>
                                      <p:to>
                                        <a:srgbClr val="66FF66"/>
                                      </p:to>
                                    </p:animClr>
                                    <p:set>
                                      <p:cBhvr>
                                        <p:cTn id="151" dur="100" fill="hold"/>
                                        <p:tgtEl>
                                          <p:spTgt spid="954408"/>
                                        </p:tgtEl>
                                        <p:attrNameLst>
                                          <p:attrName>fill.type</p:attrName>
                                        </p:attrNameLst>
                                      </p:cBhvr>
                                      <p:to>
                                        <p:strVal val="solid"/>
                                      </p:to>
                                    </p:set>
                                    <p:set>
                                      <p:cBhvr>
                                        <p:cTn id="152" dur="100" fill="hold"/>
                                        <p:tgtEl>
                                          <p:spTgt spid="954408"/>
                                        </p:tgtEl>
                                        <p:attrNameLst>
                                          <p:attrName>fill.on</p:attrName>
                                        </p:attrNameLst>
                                      </p:cBhvr>
                                      <p:to>
                                        <p:strVal val="true"/>
                                      </p:to>
                                    </p:set>
                                  </p:childTnLst>
                                </p:cTn>
                              </p:par>
                              <p:par>
                                <p:cTn id="153" presetID="7" presetClass="emph" presetSubtype="2" fill="hold" nodeType="withEffect">
                                  <p:stCondLst>
                                    <p:cond delay="0"/>
                                  </p:stCondLst>
                                  <p:childTnLst>
                                    <p:animClr clrSpc="rgb" dir="cw">
                                      <p:cBhvr>
                                        <p:cTn id="154" dur="100" fill="hold"/>
                                        <p:tgtEl>
                                          <p:spTgt spid="954408"/>
                                        </p:tgtEl>
                                        <p:attrNameLst>
                                          <p:attrName>stroke.color</p:attrName>
                                        </p:attrNameLst>
                                      </p:cBhvr>
                                      <p:to>
                                        <a:srgbClr val="FF0000"/>
                                      </p:to>
                                    </p:animClr>
                                    <p:set>
                                      <p:cBhvr>
                                        <p:cTn id="155" dur="100" fill="hold"/>
                                        <p:tgtEl>
                                          <p:spTgt spid="954408"/>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7" presetClass="emph" presetSubtype="2" fill="hold" nodeType="clickEffect">
                                  <p:stCondLst>
                                    <p:cond delay="0"/>
                                  </p:stCondLst>
                                  <p:childTnLst>
                                    <p:animClr clrSpc="rgb" dir="cw">
                                      <p:cBhvr>
                                        <p:cTn id="159" dur="100" fill="hold"/>
                                        <p:tgtEl>
                                          <p:spTgt spid="954390"/>
                                        </p:tgtEl>
                                        <p:attrNameLst>
                                          <p:attrName>stroke.color</p:attrName>
                                        </p:attrNameLst>
                                      </p:cBhvr>
                                      <p:to>
                                        <a:srgbClr val="969696"/>
                                      </p:to>
                                    </p:animClr>
                                    <p:set>
                                      <p:cBhvr>
                                        <p:cTn id="160" dur="100" fill="hold"/>
                                        <p:tgtEl>
                                          <p:spTgt spid="954390"/>
                                        </p:tgtEl>
                                        <p:attrNameLst>
                                          <p:attrName>stroke.on</p:attrName>
                                        </p:attrNameLst>
                                      </p:cBhvr>
                                      <p:to>
                                        <p:strVal val="true"/>
                                      </p:to>
                                    </p:se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100" fill="hold"/>
                                        <p:tgtEl>
                                          <p:spTgt spid="954408"/>
                                        </p:tgtEl>
                                        <p:attrNameLst>
                                          <p:attrName>fillcolor</p:attrName>
                                        </p:attrNameLst>
                                      </p:cBhvr>
                                      <p:to>
                                        <a:srgbClr val="FF0000"/>
                                      </p:to>
                                    </p:animClr>
                                    <p:set>
                                      <p:cBhvr>
                                        <p:cTn id="165" dur="100" fill="hold"/>
                                        <p:tgtEl>
                                          <p:spTgt spid="954408"/>
                                        </p:tgtEl>
                                        <p:attrNameLst>
                                          <p:attrName>fill.type</p:attrName>
                                        </p:attrNameLst>
                                      </p:cBhvr>
                                      <p:to>
                                        <p:strVal val="solid"/>
                                      </p:to>
                                    </p:set>
                                    <p:set>
                                      <p:cBhvr>
                                        <p:cTn id="166" dur="100" fill="hold"/>
                                        <p:tgtEl>
                                          <p:spTgt spid="954408"/>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100" fill="hold"/>
                                        <p:tgtEl>
                                          <p:spTgt spid="954414"/>
                                        </p:tgtEl>
                                        <p:attrNameLst>
                                          <p:attrName>fillcolor</p:attrName>
                                        </p:attrNameLst>
                                      </p:cBhvr>
                                      <p:to>
                                        <a:srgbClr val="66FF66"/>
                                      </p:to>
                                    </p:animClr>
                                    <p:set>
                                      <p:cBhvr>
                                        <p:cTn id="169" dur="100" fill="hold"/>
                                        <p:tgtEl>
                                          <p:spTgt spid="954414"/>
                                        </p:tgtEl>
                                        <p:attrNameLst>
                                          <p:attrName>fill.type</p:attrName>
                                        </p:attrNameLst>
                                      </p:cBhvr>
                                      <p:to>
                                        <p:strVal val="solid"/>
                                      </p:to>
                                    </p:set>
                                    <p:set>
                                      <p:cBhvr>
                                        <p:cTn id="170" dur="100" fill="hold"/>
                                        <p:tgtEl>
                                          <p:spTgt spid="954414"/>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nodeType="clickEffect">
                                  <p:stCondLst>
                                    <p:cond delay="0"/>
                                  </p:stCondLst>
                                  <p:childTnLst>
                                    <p:animClr clrSpc="rgb" dir="cw">
                                      <p:cBhvr>
                                        <p:cTn id="174" dur="100" fill="hold"/>
                                        <p:tgtEl>
                                          <p:spTgt spid="954414"/>
                                        </p:tgtEl>
                                        <p:attrNameLst>
                                          <p:attrName>fillcolor</p:attrName>
                                        </p:attrNameLst>
                                      </p:cBhvr>
                                      <p:to>
                                        <a:srgbClr val="FF0000"/>
                                      </p:to>
                                    </p:animClr>
                                    <p:set>
                                      <p:cBhvr>
                                        <p:cTn id="175" dur="100" fill="hold"/>
                                        <p:tgtEl>
                                          <p:spTgt spid="954414"/>
                                        </p:tgtEl>
                                        <p:attrNameLst>
                                          <p:attrName>fill.type</p:attrName>
                                        </p:attrNameLst>
                                      </p:cBhvr>
                                      <p:to>
                                        <p:strVal val="solid"/>
                                      </p:to>
                                    </p:set>
                                    <p:set>
                                      <p:cBhvr>
                                        <p:cTn id="176" dur="100" fill="hold"/>
                                        <p:tgtEl>
                                          <p:spTgt spid="954414"/>
                                        </p:tgtEl>
                                        <p:attrNameLst>
                                          <p:attrName>fill.on</p:attrName>
                                        </p:attrNameLst>
                                      </p:cBhvr>
                                      <p:to>
                                        <p:strVal val="true"/>
                                      </p:to>
                                    </p:set>
                                  </p:childTnLst>
                                </p:cTn>
                              </p:par>
                              <p:par>
                                <p:cTn id="177" presetID="1" presetClass="emph" presetSubtype="2" fill="hold" nodeType="withEffect">
                                  <p:stCondLst>
                                    <p:cond delay="0"/>
                                  </p:stCondLst>
                                  <p:childTnLst>
                                    <p:animClr clrSpc="rgb" dir="cw">
                                      <p:cBhvr>
                                        <p:cTn id="178" dur="100" fill="hold"/>
                                        <p:tgtEl>
                                          <p:spTgt spid="954413"/>
                                        </p:tgtEl>
                                        <p:attrNameLst>
                                          <p:attrName>fillcolor</p:attrName>
                                        </p:attrNameLst>
                                      </p:cBhvr>
                                      <p:to>
                                        <a:srgbClr val="66FF66"/>
                                      </p:to>
                                    </p:animClr>
                                    <p:set>
                                      <p:cBhvr>
                                        <p:cTn id="179" dur="100" fill="hold"/>
                                        <p:tgtEl>
                                          <p:spTgt spid="954413"/>
                                        </p:tgtEl>
                                        <p:attrNameLst>
                                          <p:attrName>fill.type</p:attrName>
                                        </p:attrNameLst>
                                      </p:cBhvr>
                                      <p:to>
                                        <p:strVal val="solid"/>
                                      </p:to>
                                    </p:set>
                                    <p:set>
                                      <p:cBhvr>
                                        <p:cTn id="180" dur="100" fill="hold"/>
                                        <p:tgtEl>
                                          <p:spTgt spid="954413"/>
                                        </p:tgtEl>
                                        <p:attrNameLst>
                                          <p:attrName>fill.on</p:attrName>
                                        </p:attrNameLst>
                                      </p:cBhvr>
                                      <p:to>
                                        <p:strVal val="tru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954419">
                                            <p:txEl>
                                              <p:pRg st="8" end="8"/>
                                            </p:txEl>
                                          </p:spTgt>
                                        </p:tgtEl>
                                        <p:attrNameLst>
                                          <p:attrName>style.visibility</p:attrName>
                                        </p:attrNameLst>
                                      </p:cBhvr>
                                      <p:to>
                                        <p:strVal val="visible"/>
                                      </p:to>
                                    </p:set>
                                  </p:childTnLst>
                                </p:cTn>
                              </p:par>
                              <p:par>
                                <p:cTn id="185" presetID="3" presetClass="emph" presetSubtype="2" fill="hold" grpId="0" nodeType="withEffect">
                                  <p:stCondLst>
                                    <p:cond delay="0"/>
                                  </p:stCondLst>
                                  <p:childTnLst>
                                    <p:animClr clrSpc="rgb" dir="cw">
                                      <p:cBhvr override="childStyle">
                                        <p:cTn id="186" dur="100" fill="hold"/>
                                        <p:tgtEl>
                                          <p:spTgt spid="954386"/>
                                        </p:tgtEl>
                                        <p:attrNameLst>
                                          <p:attrName>style.color</p:attrName>
                                        </p:attrNameLst>
                                      </p:cBhvr>
                                      <p:to>
                                        <a:srgbClr val="FF0000"/>
                                      </p:to>
                                    </p:animClr>
                                  </p:childTnLst>
                                </p:cTn>
                              </p:par>
                              <p:par>
                                <p:cTn id="187" presetID="7" presetClass="emph" presetSubtype="2" fill="hold" nodeType="withEffect">
                                  <p:stCondLst>
                                    <p:cond delay="0"/>
                                  </p:stCondLst>
                                  <p:childTnLst>
                                    <p:animClr clrSpc="rgb" dir="cw">
                                      <p:cBhvr>
                                        <p:cTn id="188" dur="100" fill="hold"/>
                                        <p:tgtEl>
                                          <p:spTgt spid="954399"/>
                                        </p:tgtEl>
                                        <p:attrNameLst>
                                          <p:attrName>stroke.color</p:attrName>
                                        </p:attrNameLst>
                                      </p:cBhvr>
                                      <p:to>
                                        <a:srgbClr val="FF0000"/>
                                      </p:to>
                                    </p:animClr>
                                    <p:set>
                                      <p:cBhvr>
                                        <p:cTn id="189" dur="100" fill="hold"/>
                                        <p:tgtEl>
                                          <p:spTgt spid="954399"/>
                                        </p:tgtEl>
                                        <p:attrNameLst>
                                          <p:attrName>stroke.on</p:attrName>
                                        </p:attrNameLst>
                                      </p:cBhvr>
                                      <p:to>
                                        <p:strVal val="true"/>
                                      </p:to>
                                    </p:set>
                                  </p:childTnLst>
                                </p:cTn>
                              </p:par>
                              <p:par>
                                <p:cTn id="190" presetID="1" presetClass="emph" presetSubtype="2" fill="hold" nodeType="withEffect">
                                  <p:stCondLst>
                                    <p:cond delay="0"/>
                                  </p:stCondLst>
                                  <p:childTnLst>
                                    <p:animClr clrSpc="rgb" dir="cw">
                                      <p:cBhvr>
                                        <p:cTn id="191" dur="100" fill="hold"/>
                                        <p:tgtEl>
                                          <p:spTgt spid="954413"/>
                                        </p:tgtEl>
                                        <p:attrNameLst>
                                          <p:attrName>fillcolor</p:attrName>
                                        </p:attrNameLst>
                                      </p:cBhvr>
                                      <p:to>
                                        <a:srgbClr val="FF0000"/>
                                      </p:to>
                                    </p:animClr>
                                    <p:set>
                                      <p:cBhvr>
                                        <p:cTn id="192" dur="100" fill="hold"/>
                                        <p:tgtEl>
                                          <p:spTgt spid="954413"/>
                                        </p:tgtEl>
                                        <p:attrNameLst>
                                          <p:attrName>fill.type</p:attrName>
                                        </p:attrNameLst>
                                      </p:cBhvr>
                                      <p:to>
                                        <p:strVal val="solid"/>
                                      </p:to>
                                    </p:set>
                                    <p:set>
                                      <p:cBhvr>
                                        <p:cTn id="193" dur="100" fill="hold"/>
                                        <p:tgtEl>
                                          <p:spTgt spid="954413"/>
                                        </p:tgtEl>
                                        <p:attrNameLst>
                                          <p:attrName>fill.on</p:attrName>
                                        </p:attrNameLst>
                                      </p:cBhvr>
                                      <p:to>
                                        <p:strVal val="true"/>
                                      </p:to>
                                    </p:set>
                                  </p:childTnLst>
                                </p:cTn>
                              </p:par>
                              <p:par>
                                <p:cTn id="194" presetID="1" presetClass="emph" presetSubtype="2" fill="hold" nodeType="withEffect">
                                  <p:stCondLst>
                                    <p:cond delay="0"/>
                                  </p:stCondLst>
                                  <p:childTnLst>
                                    <p:animClr clrSpc="rgb" dir="cw">
                                      <p:cBhvr>
                                        <p:cTn id="195" dur="100" fill="hold"/>
                                        <p:tgtEl>
                                          <p:spTgt spid="954421"/>
                                        </p:tgtEl>
                                        <p:attrNameLst>
                                          <p:attrName>fillcolor</p:attrName>
                                        </p:attrNameLst>
                                      </p:cBhvr>
                                      <p:to>
                                        <a:srgbClr val="66FF66"/>
                                      </p:to>
                                    </p:animClr>
                                    <p:set>
                                      <p:cBhvr>
                                        <p:cTn id="196" dur="100" fill="hold"/>
                                        <p:tgtEl>
                                          <p:spTgt spid="954421"/>
                                        </p:tgtEl>
                                        <p:attrNameLst>
                                          <p:attrName>fill.type</p:attrName>
                                        </p:attrNameLst>
                                      </p:cBhvr>
                                      <p:to>
                                        <p:strVal val="solid"/>
                                      </p:to>
                                    </p:set>
                                    <p:set>
                                      <p:cBhvr>
                                        <p:cTn id="197" dur="100" fill="hold"/>
                                        <p:tgtEl>
                                          <p:spTgt spid="954421"/>
                                        </p:tgtEl>
                                        <p:attrNameLst>
                                          <p:attrName>fill.on</p:attrName>
                                        </p:attrNameLst>
                                      </p:cBhvr>
                                      <p:to>
                                        <p:strVal val="true"/>
                                      </p:to>
                                    </p:set>
                                  </p:childTnLst>
                                </p:cTn>
                              </p:par>
                              <p:par>
                                <p:cTn id="198" presetID="7" presetClass="emph" presetSubtype="2" fill="hold" nodeType="withEffect">
                                  <p:stCondLst>
                                    <p:cond delay="0"/>
                                  </p:stCondLst>
                                  <p:childTnLst>
                                    <p:animClr clrSpc="rgb" dir="cw">
                                      <p:cBhvr>
                                        <p:cTn id="199" dur="100" fill="hold"/>
                                        <p:tgtEl>
                                          <p:spTgt spid="954421"/>
                                        </p:tgtEl>
                                        <p:attrNameLst>
                                          <p:attrName>stroke.color</p:attrName>
                                        </p:attrNameLst>
                                      </p:cBhvr>
                                      <p:to>
                                        <a:srgbClr val="FF0000"/>
                                      </p:to>
                                    </p:animClr>
                                    <p:set>
                                      <p:cBhvr>
                                        <p:cTn id="200" dur="100" fill="hold"/>
                                        <p:tgtEl>
                                          <p:spTgt spid="954421"/>
                                        </p:tgtEl>
                                        <p:attrNameLst>
                                          <p:attrName>stroke.on</p:attrName>
                                        </p:attrNameLst>
                                      </p:cBhvr>
                                      <p:to>
                                        <p:strVal val="tru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954419">
                                            <p:txEl>
                                              <p:pRg st="9" end="9"/>
                                            </p:txEl>
                                          </p:spTgt>
                                        </p:tgtEl>
                                        <p:attrNameLst>
                                          <p:attrName>style.visibility</p:attrName>
                                        </p:attrNameLst>
                                      </p:cBhvr>
                                      <p:to>
                                        <p:strVal val="visible"/>
                                      </p:to>
                                    </p:set>
                                  </p:childTnLst>
                                </p:cTn>
                              </p:par>
                              <p:par>
                                <p:cTn id="205" presetID="3" presetClass="emph" presetSubtype="2" fill="hold" grpId="0" nodeType="withEffect">
                                  <p:stCondLst>
                                    <p:cond delay="0"/>
                                  </p:stCondLst>
                                  <p:childTnLst>
                                    <p:animClr clrSpc="rgb" dir="cw">
                                      <p:cBhvr override="childStyle">
                                        <p:cTn id="206" dur="100" fill="hold"/>
                                        <p:tgtEl>
                                          <p:spTgt spid="954385"/>
                                        </p:tgtEl>
                                        <p:attrNameLst>
                                          <p:attrName>style.color</p:attrName>
                                        </p:attrNameLst>
                                      </p:cBhvr>
                                      <p:to>
                                        <a:srgbClr val="FF0000"/>
                                      </p:to>
                                    </p:animClr>
                                  </p:childTnLst>
                                </p:cTn>
                              </p:par>
                              <p:par>
                                <p:cTn id="207" presetID="7" presetClass="emph" presetSubtype="2" fill="hold" nodeType="withEffect">
                                  <p:stCondLst>
                                    <p:cond delay="0"/>
                                  </p:stCondLst>
                                  <p:childTnLst>
                                    <p:animClr clrSpc="rgb" dir="cw">
                                      <p:cBhvr>
                                        <p:cTn id="208" dur="100" fill="hold"/>
                                        <p:tgtEl>
                                          <p:spTgt spid="954400"/>
                                        </p:tgtEl>
                                        <p:attrNameLst>
                                          <p:attrName>stroke.color</p:attrName>
                                        </p:attrNameLst>
                                      </p:cBhvr>
                                      <p:to>
                                        <a:srgbClr val="FF0000"/>
                                      </p:to>
                                    </p:animClr>
                                    <p:set>
                                      <p:cBhvr>
                                        <p:cTn id="209" dur="100" fill="hold"/>
                                        <p:tgtEl>
                                          <p:spTgt spid="954400"/>
                                        </p:tgtEl>
                                        <p:attrNameLst>
                                          <p:attrName>stroke.on</p:attrName>
                                        </p:attrNameLst>
                                      </p:cBhvr>
                                      <p:to>
                                        <p:strVal val="true"/>
                                      </p:to>
                                    </p:set>
                                  </p:childTnLst>
                                </p:cTn>
                              </p:par>
                              <p:par>
                                <p:cTn id="210" presetID="1" presetClass="emph" presetSubtype="2" fill="hold" nodeType="withEffect">
                                  <p:stCondLst>
                                    <p:cond delay="0"/>
                                  </p:stCondLst>
                                  <p:childTnLst>
                                    <p:animClr clrSpc="rgb" dir="cw">
                                      <p:cBhvr>
                                        <p:cTn id="211" dur="100" fill="hold"/>
                                        <p:tgtEl>
                                          <p:spTgt spid="954421"/>
                                        </p:tgtEl>
                                        <p:attrNameLst>
                                          <p:attrName>fillcolor</p:attrName>
                                        </p:attrNameLst>
                                      </p:cBhvr>
                                      <p:to>
                                        <a:srgbClr val="FF0000"/>
                                      </p:to>
                                    </p:animClr>
                                    <p:set>
                                      <p:cBhvr>
                                        <p:cTn id="212" dur="100" fill="hold"/>
                                        <p:tgtEl>
                                          <p:spTgt spid="954421"/>
                                        </p:tgtEl>
                                        <p:attrNameLst>
                                          <p:attrName>fill.type</p:attrName>
                                        </p:attrNameLst>
                                      </p:cBhvr>
                                      <p:to>
                                        <p:strVal val="solid"/>
                                      </p:to>
                                    </p:set>
                                    <p:set>
                                      <p:cBhvr>
                                        <p:cTn id="213" dur="100" fill="hold"/>
                                        <p:tgtEl>
                                          <p:spTgt spid="954421"/>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100" fill="hold"/>
                                        <p:tgtEl>
                                          <p:spTgt spid="954410"/>
                                        </p:tgtEl>
                                        <p:attrNameLst>
                                          <p:attrName>fillcolor</p:attrName>
                                        </p:attrNameLst>
                                      </p:cBhvr>
                                      <p:to>
                                        <a:srgbClr val="66FF66"/>
                                      </p:to>
                                    </p:animClr>
                                    <p:set>
                                      <p:cBhvr>
                                        <p:cTn id="216" dur="100" fill="hold"/>
                                        <p:tgtEl>
                                          <p:spTgt spid="954410"/>
                                        </p:tgtEl>
                                        <p:attrNameLst>
                                          <p:attrName>fill.type</p:attrName>
                                        </p:attrNameLst>
                                      </p:cBhvr>
                                      <p:to>
                                        <p:strVal val="solid"/>
                                      </p:to>
                                    </p:set>
                                    <p:set>
                                      <p:cBhvr>
                                        <p:cTn id="217" dur="100" fill="hold"/>
                                        <p:tgtEl>
                                          <p:spTgt spid="954410"/>
                                        </p:tgtEl>
                                        <p:attrNameLst>
                                          <p:attrName>fill.on</p:attrName>
                                        </p:attrNameLst>
                                      </p:cBhvr>
                                      <p:to>
                                        <p:strVal val="true"/>
                                      </p:to>
                                    </p:set>
                                  </p:childTnLst>
                                </p:cTn>
                              </p:par>
                              <p:par>
                                <p:cTn id="218" presetID="7" presetClass="emph" presetSubtype="2" fill="hold" nodeType="withEffect">
                                  <p:stCondLst>
                                    <p:cond delay="0"/>
                                  </p:stCondLst>
                                  <p:childTnLst>
                                    <p:animClr clrSpc="rgb" dir="cw">
                                      <p:cBhvr>
                                        <p:cTn id="219" dur="100" fill="hold"/>
                                        <p:tgtEl>
                                          <p:spTgt spid="954410"/>
                                        </p:tgtEl>
                                        <p:attrNameLst>
                                          <p:attrName>stroke.color</p:attrName>
                                        </p:attrNameLst>
                                      </p:cBhvr>
                                      <p:to>
                                        <a:srgbClr val="FF0000"/>
                                      </p:to>
                                    </p:animClr>
                                    <p:set>
                                      <p:cBhvr>
                                        <p:cTn id="220" dur="100" fill="hold"/>
                                        <p:tgtEl>
                                          <p:spTgt spid="954410"/>
                                        </p:tgtEl>
                                        <p:attrNameLst>
                                          <p:attrName>stroke.on</p:attrName>
                                        </p:attrNameLst>
                                      </p:cBhvr>
                                      <p:to>
                                        <p:strVal val="tru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954419">
                                            <p:txEl>
                                              <p:pRg st="10" end="10"/>
                                            </p:txEl>
                                          </p:spTgt>
                                        </p:tgtEl>
                                        <p:attrNameLst>
                                          <p:attrName>style.visibility</p:attrName>
                                        </p:attrNameLst>
                                      </p:cBhvr>
                                      <p:to>
                                        <p:strVal val="visible"/>
                                      </p:to>
                                    </p:set>
                                  </p:childTnLst>
                                </p:cTn>
                              </p:par>
                              <p:par>
                                <p:cTn id="225" presetID="3" presetClass="emph" presetSubtype="2" fill="hold" grpId="0" nodeType="withEffect">
                                  <p:stCondLst>
                                    <p:cond delay="0"/>
                                  </p:stCondLst>
                                  <p:childTnLst>
                                    <p:animClr clrSpc="rgb" dir="cw">
                                      <p:cBhvr override="childStyle">
                                        <p:cTn id="226" dur="100" fill="hold"/>
                                        <p:tgtEl>
                                          <p:spTgt spid="954383"/>
                                        </p:tgtEl>
                                        <p:attrNameLst>
                                          <p:attrName>style.color</p:attrName>
                                        </p:attrNameLst>
                                      </p:cBhvr>
                                      <p:to>
                                        <a:srgbClr val="FF0000"/>
                                      </p:to>
                                    </p:animClr>
                                  </p:childTnLst>
                                </p:cTn>
                              </p:par>
                              <p:par>
                                <p:cTn id="227" presetID="7" presetClass="emph" presetSubtype="2" fill="hold" nodeType="withEffect">
                                  <p:stCondLst>
                                    <p:cond delay="0"/>
                                  </p:stCondLst>
                                  <p:childTnLst>
                                    <p:animClr clrSpc="rgb" dir="cw">
                                      <p:cBhvr>
                                        <p:cTn id="228" dur="100" fill="hold"/>
                                        <p:tgtEl>
                                          <p:spTgt spid="954404"/>
                                        </p:tgtEl>
                                        <p:attrNameLst>
                                          <p:attrName>stroke.color</p:attrName>
                                        </p:attrNameLst>
                                      </p:cBhvr>
                                      <p:to>
                                        <a:srgbClr val="FF0000"/>
                                      </p:to>
                                    </p:animClr>
                                    <p:set>
                                      <p:cBhvr>
                                        <p:cTn id="229" dur="100" fill="hold"/>
                                        <p:tgtEl>
                                          <p:spTgt spid="954404"/>
                                        </p:tgtEl>
                                        <p:attrNameLst>
                                          <p:attrName>stroke.on</p:attrName>
                                        </p:attrNameLst>
                                      </p:cBhvr>
                                      <p:to>
                                        <p:strVal val="true"/>
                                      </p:to>
                                    </p:set>
                                  </p:childTnLst>
                                </p:cTn>
                              </p:par>
                              <p:par>
                                <p:cTn id="230" presetID="1" presetClass="emph" presetSubtype="2" fill="hold" nodeType="withEffect">
                                  <p:stCondLst>
                                    <p:cond delay="0"/>
                                  </p:stCondLst>
                                  <p:childTnLst>
                                    <p:animClr clrSpc="rgb" dir="cw">
                                      <p:cBhvr>
                                        <p:cTn id="231" dur="100" fill="hold"/>
                                        <p:tgtEl>
                                          <p:spTgt spid="954410"/>
                                        </p:tgtEl>
                                        <p:attrNameLst>
                                          <p:attrName>fillcolor</p:attrName>
                                        </p:attrNameLst>
                                      </p:cBhvr>
                                      <p:to>
                                        <a:srgbClr val="FF0000"/>
                                      </p:to>
                                    </p:animClr>
                                    <p:set>
                                      <p:cBhvr>
                                        <p:cTn id="232" dur="100" fill="hold"/>
                                        <p:tgtEl>
                                          <p:spTgt spid="954410"/>
                                        </p:tgtEl>
                                        <p:attrNameLst>
                                          <p:attrName>fill.type</p:attrName>
                                        </p:attrNameLst>
                                      </p:cBhvr>
                                      <p:to>
                                        <p:strVal val="solid"/>
                                      </p:to>
                                    </p:set>
                                    <p:set>
                                      <p:cBhvr>
                                        <p:cTn id="233" dur="100" fill="hold"/>
                                        <p:tgtEl>
                                          <p:spTgt spid="954410"/>
                                        </p:tgtEl>
                                        <p:attrNameLst>
                                          <p:attrName>fill.on</p:attrName>
                                        </p:attrNameLst>
                                      </p:cBhvr>
                                      <p:to>
                                        <p:strVal val="true"/>
                                      </p:to>
                                    </p:set>
                                  </p:childTnLst>
                                </p:cTn>
                              </p:par>
                              <p:par>
                                <p:cTn id="234" presetID="1" presetClass="emph" presetSubtype="2" fill="hold" nodeType="withEffect">
                                  <p:stCondLst>
                                    <p:cond delay="0"/>
                                  </p:stCondLst>
                                  <p:childTnLst>
                                    <p:animClr clrSpc="rgb" dir="cw">
                                      <p:cBhvr>
                                        <p:cTn id="235" dur="100" fill="hold"/>
                                        <p:tgtEl>
                                          <p:spTgt spid="954411"/>
                                        </p:tgtEl>
                                        <p:attrNameLst>
                                          <p:attrName>fillcolor</p:attrName>
                                        </p:attrNameLst>
                                      </p:cBhvr>
                                      <p:to>
                                        <a:srgbClr val="66FF66"/>
                                      </p:to>
                                    </p:animClr>
                                    <p:set>
                                      <p:cBhvr>
                                        <p:cTn id="236" dur="100" fill="hold"/>
                                        <p:tgtEl>
                                          <p:spTgt spid="954411"/>
                                        </p:tgtEl>
                                        <p:attrNameLst>
                                          <p:attrName>fill.type</p:attrName>
                                        </p:attrNameLst>
                                      </p:cBhvr>
                                      <p:to>
                                        <p:strVal val="solid"/>
                                      </p:to>
                                    </p:set>
                                    <p:set>
                                      <p:cBhvr>
                                        <p:cTn id="237" dur="100" fill="hold"/>
                                        <p:tgtEl>
                                          <p:spTgt spid="954411"/>
                                        </p:tgtEl>
                                        <p:attrNameLst>
                                          <p:attrName>fill.on</p:attrName>
                                        </p:attrNameLst>
                                      </p:cBhvr>
                                      <p:to>
                                        <p:strVal val="true"/>
                                      </p:to>
                                    </p:set>
                                  </p:childTnLst>
                                </p:cTn>
                              </p:par>
                              <p:par>
                                <p:cTn id="238" presetID="7" presetClass="emph" presetSubtype="2" fill="hold" nodeType="withEffect">
                                  <p:stCondLst>
                                    <p:cond delay="0"/>
                                  </p:stCondLst>
                                  <p:childTnLst>
                                    <p:animClr clrSpc="rgb" dir="cw">
                                      <p:cBhvr>
                                        <p:cTn id="239" dur="100" fill="hold"/>
                                        <p:tgtEl>
                                          <p:spTgt spid="954411"/>
                                        </p:tgtEl>
                                        <p:attrNameLst>
                                          <p:attrName>stroke.color</p:attrName>
                                        </p:attrNameLst>
                                      </p:cBhvr>
                                      <p:to>
                                        <a:srgbClr val="FF0000"/>
                                      </p:to>
                                    </p:animClr>
                                    <p:set>
                                      <p:cBhvr>
                                        <p:cTn id="240" dur="100" fill="hold"/>
                                        <p:tgtEl>
                                          <p:spTgt spid="954411"/>
                                        </p:tgtEl>
                                        <p:attrNameLst>
                                          <p:attrName>stroke.on</p:attrName>
                                        </p:attrNameLst>
                                      </p:cBhvr>
                                      <p:to>
                                        <p:strVal val="tru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954419">
                                            <p:txEl>
                                              <p:pRg st="11" end="11"/>
                                            </p:txEl>
                                          </p:spTgt>
                                        </p:tgtEl>
                                        <p:attrNameLst>
                                          <p:attrName>style.visibility</p:attrName>
                                        </p:attrNameLst>
                                      </p:cBhvr>
                                      <p:to>
                                        <p:strVal val="visible"/>
                                      </p:to>
                                    </p:set>
                                  </p:childTnLst>
                                </p:cTn>
                              </p:par>
                              <p:par>
                                <p:cTn id="245" presetID="3" presetClass="emph" presetSubtype="2" fill="hold" grpId="0" nodeType="withEffect">
                                  <p:stCondLst>
                                    <p:cond delay="0"/>
                                  </p:stCondLst>
                                  <p:childTnLst>
                                    <p:animClr clrSpc="rgb" dir="cw">
                                      <p:cBhvr override="childStyle">
                                        <p:cTn id="246" dur="100" fill="hold"/>
                                        <p:tgtEl>
                                          <p:spTgt spid="954384"/>
                                        </p:tgtEl>
                                        <p:attrNameLst>
                                          <p:attrName>style.color</p:attrName>
                                        </p:attrNameLst>
                                      </p:cBhvr>
                                      <p:to>
                                        <a:srgbClr val="FF0000"/>
                                      </p:to>
                                    </p:animClr>
                                  </p:childTnLst>
                                </p:cTn>
                              </p:par>
                              <p:par>
                                <p:cTn id="247" presetID="7" presetClass="emph" presetSubtype="2" fill="hold" nodeType="withEffect">
                                  <p:stCondLst>
                                    <p:cond delay="0"/>
                                  </p:stCondLst>
                                  <p:childTnLst>
                                    <p:animClr clrSpc="rgb" dir="cw">
                                      <p:cBhvr>
                                        <p:cTn id="248" dur="100" fill="hold"/>
                                        <p:tgtEl>
                                          <p:spTgt spid="954405"/>
                                        </p:tgtEl>
                                        <p:attrNameLst>
                                          <p:attrName>stroke.color</p:attrName>
                                        </p:attrNameLst>
                                      </p:cBhvr>
                                      <p:to>
                                        <a:srgbClr val="FF0000"/>
                                      </p:to>
                                    </p:animClr>
                                    <p:set>
                                      <p:cBhvr>
                                        <p:cTn id="249" dur="100" fill="hold"/>
                                        <p:tgtEl>
                                          <p:spTgt spid="954405"/>
                                        </p:tgtEl>
                                        <p:attrNameLst>
                                          <p:attrName>stroke.on</p:attrName>
                                        </p:attrNameLst>
                                      </p:cBhvr>
                                      <p:to>
                                        <p:strVal val="true"/>
                                      </p:to>
                                    </p:set>
                                  </p:childTnLst>
                                </p:cTn>
                              </p:par>
                              <p:par>
                                <p:cTn id="250" presetID="1" presetClass="emph" presetSubtype="2" fill="hold" nodeType="withEffect">
                                  <p:stCondLst>
                                    <p:cond delay="0"/>
                                  </p:stCondLst>
                                  <p:childTnLst>
                                    <p:animClr clrSpc="rgb" dir="cw">
                                      <p:cBhvr>
                                        <p:cTn id="251" dur="100" fill="hold"/>
                                        <p:tgtEl>
                                          <p:spTgt spid="954411"/>
                                        </p:tgtEl>
                                        <p:attrNameLst>
                                          <p:attrName>fillcolor</p:attrName>
                                        </p:attrNameLst>
                                      </p:cBhvr>
                                      <p:to>
                                        <a:srgbClr val="FF0000"/>
                                      </p:to>
                                    </p:animClr>
                                    <p:set>
                                      <p:cBhvr>
                                        <p:cTn id="252" dur="100" fill="hold"/>
                                        <p:tgtEl>
                                          <p:spTgt spid="954411"/>
                                        </p:tgtEl>
                                        <p:attrNameLst>
                                          <p:attrName>fill.type</p:attrName>
                                        </p:attrNameLst>
                                      </p:cBhvr>
                                      <p:to>
                                        <p:strVal val="solid"/>
                                      </p:to>
                                    </p:set>
                                    <p:set>
                                      <p:cBhvr>
                                        <p:cTn id="253" dur="100" fill="hold"/>
                                        <p:tgtEl>
                                          <p:spTgt spid="954411"/>
                                        </p:tgtEl>
                                        <p:attrNameLst>
                                          <p:attrName>fill.on</p:attrName>
                                        </p:attrNameLst>
                                      </p:cBhvr>
                                      <p:to>
                                        <p:strVal val="true"/>
                                      </p:to>
                                    </p:set>
                                  </p:childTnLst>
                                </p:cTn>
                              </p:par>
                              <p:par>
                                <p:cTn id="254" presetID="1" presetClass="emph" presetSubtype="2" fill="hold" nodeType="withEffect">
                                  <p:stCondLst>
                                    <p:cond delay="0"/>
                                  </p:stCondLst>
                                  <p:childTnLst>
                                    <p:animClr clrSpc="rgb" dir="cw">
                                      <p:cBhvr>
                                        <p:cTn id="255" dur="100" fill="hold"/>
                                        <p:tgtEl>
                                          <p:spTgt spid="954409"/>
                                        </p:tgtEl>
                                        <p:attrNameLst>
                                          <p:attrName>fillcolor</p:attrName>
                                        </p:attrNameLst>
                                      </p:cBhvr>
                                      <p:to>
                                        <a:srgbClr val="66FF66"/>
                                      </p:to>
                                    </p:animClr>
                                    <p:set>
                                      <p:cBhvr>
                                        <p:cTn id="256" dur="100" fill="hold"/>
                                        <p:tgtEl>
                                          <p:spTgt spid="954409"/>
                                        </p:tgtEl>
                                        <p:attrNameLst>
                                          <p:attrName>fill.type</p:attrName>
                                        </p:attrNameLst>
                                      </p:cBhvr>
                                      <p:to>
                                        <p:strVal val="solid"/>
                                      </p:to>
                                    </p:set>
                                    <p:set>
                                      <p:cBhvr>
                                        <p:cTn id="257" dur="100" fill="hold"/>
                                        <p:tgtEl>
                                          <p:spTgt spid="954409"/>
                                        </p:tgtEl>
                                        <p:attrNameLst>
                                          <p:attrName>fill.on</p:attrName>
                                        </p:attrNameLst>
                                      </p:cBhvr>
                                      <p:to>
                                        <p:strVal val="true"/>
                                      </p:to>
                                    </p:set>
                                  </p:childTnLst>
                                </p:cTn>
                              </p:par>
                              <p:par>
                                <p:cTn id="258" presetID="7" presetClass="emph" presetSubtype="2" fill="hold" nodeType="withEffect">
                                  <p:stCondLst>
                                    <p:cond delay="0"/>
                                  </p:stCondLst>
                                  <p:childTnLst>
                                    <p:animClr clrSpc="rgb" dir="cw">
                                      <p:cBhvr>
                                        <p:cTn id="259" dur="100" fill="hold"/>
                                        <p:tgtEl>
                                          <p:spTgt spid="954409"/>
                                        </p:tgtEl>
                                        <p:attrNameLst>
                                          <p:attrName>stroke.color</p:attrName>
                                        </p:attrNameLst>
                                      </p:cBhvr>
                                      <p:to>
                                        <a:srgbClr val="FF0000"/>
                                      </p:to>
                                    </p:animClr>
                                    <p:set>
                                      <p:cBhvr>
                                        <p:cTn id="260" dur="100" fill="hold"/>
                                        <p:tgtEl>
                                          <p:spTgt spid="954409"/>
                                        </p:tgtEl>
                                        <p:attrNameLst>
                                          <p:attrName>stroke.on</p:attrName>
                                        </p:attrNameLst>
                                      </p:cBhvr>
                                      <p:to>
                                        <p:strVal val="true"/>
                                      </p:to>
                                    </p:se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100" fill="hold"/>
                                        <p:tgtEl>
                                          <p:spTgt spid="954401"/>
                                        </p:tgtEl>
                                        <p:attrNameLst>
                                          <p:attrName>stroke.color</p:attrName>
                                        </p:attrNameLst>
                                      </p:cBhvr>
                                      <p:to>
                                        <a:srgbClr val="969696"/>
                                      </p:to>
                                    </p:animClr>
                                    <p:set>
                                      <p:cBhvr>
                                        <p:cTn id="265" dur="100" fill="hold"/>
                                        <p:tgtEl>
                                          <p:spTgt spid="954401"/>
                                        </p:tgtEl>
                                        <p:attrNameLst>
                                          <p:attrName>stroke.on</p:attrName>
                                        </p:attrNameLst>
                                      </p:cBhvr>
                                      <p:to>
                                        <p:strVal val="true"/>
                                      </p:to>
                                    </p:set>
                                  </p:childTnLst>
                                </p:cTn>
                              </p:par>
                            </p:childTnLst>
                          </p:cTn>
                        </p:par>
                      </p:childTnLst>
                    </p:cTn>
                  </p:par>
                  <p:par>
                    <p:cTn id="266" fill="hold">
                      <p:stCondLst>
                        <p:cond delay="indefinite"/>
                      </p:stCondLst>
                      <p:childTnLst>
                        <p:par>
                          <p:cTn id="267" fill="hold">
                            <p:stCondLst>
                              <p:cond delay="0"/>
                            </p:stCondLst>
                            <p:childTnLst>
                              <p:par>
                                <p:cTn id="268" presetID="1" presetClass="emph" presetSubtype="2" fill="hold" nodeType="clickEffect">
                                  <p:stCondLst>
                                    <p:cond delay="0"/>
                                  </p:stCondLst>
                                  <p:childTnLst>
                                    <p:animClr clrSpc="rgb" dir="cw">
                                      <p:cBhvr>
                                        <p:cTn id="269" dur="100" fill="hold"/>
                                        <p:tgtEl>
                                          <p:spTgt spid="954409"/>
                                        </p:tgtEl>
                                        <p:attrNameLst>
                                          <p:attrName>fillcolor</p:attrName>
                                        </p:attrNameLst>
                                      </p:cBhvr>
                                      <p:to>
                                        <a:srgbClr val="FF0000"/>
                                      </p:to>
                                    </p:animClr>
                                    <p:set>
                                      <p:cBhvr>
                                        <p:cTn id="270" dur="100" fill="hold"/>
                                        <p:tgtEl>
                                          <p:spTgt spid="954409"/>
                                        </p:tgtEl>
                                        <p:attrNameLst>
                                          <p:attrName>fill.type</p:attrName>
                                        </p:attrNameLst>
                                      </p:cBhvr>
                                      <p:to>
                                        <p:strVal val="solid"/>
                                      </p:to>
                                    </p:set>
                                    <p:set>
                                      <p:cBhvr>
                                        <p:cTn id="271" dur="100" fill="hold"/>
                                        <p:tgtEl>
                                          <p:spTgt spid="954409"/>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100" fill="hold"/>
                                        <p:tgtEl>
                                          <p:spTgt spid="954411"/>
                                        </p:tgtEl>
                                        <p:attrNameLst>
                                          <p:attrName>fillcolor</p:attrName>
                                        </p:attrNameLst>
                                      </p:cBhvr>
                                      <p:to>
                                        <a:srgbClr val="66FF66"/>
                                      </p:to>
                                    </p:animClr>
                                    <p:set>
                                      <p:cBhvr>
                                        <p:cTn id="274" dur="100" fill="hold"/>
                                        <p:tgtEl>
                                          <p:spTgt spid="954411"/>
                                        </p:tgtEl>
                                        <p:attrNameLst>
                                          <p:attrName>fill.type</p:attrName>
                                        </p:attrNameLst>
                                      </p:cBhvr>
                                      <p:to>
                                        <p:strVal val="solid"/>
                                      </p:to>
                                    </p:set>
                                    <p:set>
                                      <p:cBhvr>
                                        <p:cTn id="275" dur="100" fill="hold"/>
                                        <p:tgtEl>
                                          <p:spTgt spid="954411"/>
                                        </p:tgtEl>
                                        <p:attrNameLst>
                                          <p:attrName>fill.on</p:attrName>
                                        </p:attrNameLst>
                                      </p:cBhvr>
                                      <p:to>
                                        <p:strVal val="tru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954419">
                                            <p:txEl>
                                              <p:pRg st="12" end="12"/>
                                            </p:txEl>
                                          </p:spTgt>
                                        </p:tgtEl>
                                        <p:attrNameLst>
                                          <p:attrName>style.visibility</p:attrName>
                                        </p:attrNameLst>
                                      </p:cBhvr>
                                      <p:to>
                                        <p:strVal val="visible"/>
                                      </p:to>
                                    </p:set>
                                  </p:childTnLst>
                                </p:cTn>
                              </p:par>
                              <p:par>
                                <p:cTn id="280" presetID="3" presetClass="emph" presetSubtype="2" fill="hold" grpId="0" nodeType="withEffect">
                                  <p:stCondLst>
                                    <p:cond delay="0"/>
                                  </p:stCondLst>
                                  <p:childTnLst>
                                    <p:animClr clrSpc="rgb" dir="cw">
                                      <p:cBhvr override="childStyle">
                                        <p:cTn id="281" dur="100" fill="hold"/>
                                        <p:tgtEl>
                                          <p:spTgt spid="954382"/>
                                        </p:tgtEl>
                                        <p:attrNameLst>
                                          <p:attrName>style.color</p:attrName>
                                        </p:attrNameLst>
                                      </p:cBhvr>
                                      <p:to>
                                        <a:srgbClr val="FF0000"/>
                                      </p:to>
                                    </p:animClr>
                                  </p:childTnLst>
                                </p:cTn>
                              </p:par>
                            </p:childTnLst>
                          </p:cTn>
                        </p:par>
                        <p:par>
                          <p:cTn id="282" fill="hold">
                            <p:stCondLst>
                              <p:cond delay="100"/>
                            </p:stCondLst>
                            <p:childTnLst>
                              <p:par>
                                <p:cTn id="283" presetID="7" presetClass="emph" presetSubtype="2" fill="hold" nodeType="afterEffect">
                                  <p:stCondLst>
                                    <p:cond delay="0"/>
                                  </p:stCondLst>
                                  <p:childTnLst>
                                    <p:animClr clrSpc="rgb" dir="cw">
                                      <p:cBhvr>
                                        <p:cTn id="284" dur="100" fill="hold"/>
                                        <p:tgtEl>
                                          <p:spTgt spid="954403"/>
                                        </p:tgtEl>
                                        <p:attrNameLst>
                                          <p:attrName>stroke.color</p:attrName>
                                        </p:attrNameLst>
                                      </p:cBhvr>
                                      <p:to>
                                        <a:srgbClr val="FF0000"/>
                                      </p:to>
                                    </p:animClr>
                                    <p:set>
                                      <p:cBhvr>
                                        <p:cTn id="285" dur="100" fill="hold"/>
                                        <p:tgtEl>
                                          <p:spTgt spid="954403"/>
                                        </p:tgtEl>
                                        <p:attrNameLst>
                                          <p:attrName>stroke.on</p:attrName>
                                        </p:attrNameLst>
                                      </p:cBhvr>
                                      <p:to>
                                        <p:strVal val="true"/>
                                      </p:to>
                                    </p:set>
                                  </p:childTnLst>
                                </p:cTn>
                              </p:par>
                              <p:par>
                                <p:cTn id="286" presetID="1" presetClass="emph" presetSubtype="2" fill="hold" nodeType="withEffect">
                                  <p:stCondLst>
                                    <p:cond delay="0"/>
                                  </p:stCondLst>
                                  <p:childTnLst>
                                    <p:animClr clrSpc="rgb" dir="cw">
                                      <p:cBhvr>
                                        <p:cTn id="287" dur="100" fill="hold"/>
                                        <p:tgtEl>
                                          <p:spTgt spid="954411"/>
                                        </p:tgtEl>
                                        <p:attrNameLst>
                                          <p:attrName>fillcolor</p:attrName>
                                        </p:attrNameLst>
                                      </p:cBhvr>
                                      <p:to>
                                        <a:srgbClr val="FF0000"/>
                                      </p:to>
                                    </p:animClr>
                                    <p:set>
                                      <p:cBhvr>
                                        <p:cTn id="288" dur="100" fill="hold"/>
                                        <p:tgtEl>
                                          <p:spTgt spid="954411"/>
                                        </p:tgtEl>
                                        <p:attrNameLst>
                                          <p:attrName>fill.type</p:attrName>
                                        </p:attrNameLst>
                                      </p:cBhvr>
                                      <p:to>
                                        <p:strVal val="solid"/>
                                      </p:to>
                                    </p:set>
                                    <p:set>
                                      <p:cBhvr>
                                        <p:cTn id="289" dur="100" fill="hold"/>
                                        <p:tgtEl>
                                          <p:spTgt spid="954411"/>
                                        </p:tgtEl>
                                        <p:attrNameLst>
                                          <p:attrName>fill.on</p:attrName>
                                        </p:attrNameLst>
                                      </p:cBhvr>
                                      <p:to>
                                        <p:strVal val="true"/>
                                      </p:to>
                                    </p:set>
                                  </p:childTnLst>
                                </p:cTn>
                              </p:par>
                              <p:par>
                                <p:cTn id="290" presetID="1" presetClass="emph" presetSubtype="2" fill="hold" nodeType="withEffect">
                                  <p:stCondLst>
                                    <p:cond delay="0"/>
                                  </p:stCondLst>
                                  <p:childTnLst>
                                    <p:animClr clrSpc="rgb" dir="cw">
                                      <p:cBhvr>
                                        <p:cTn id="291" dur="100" fill="hold"/>
                                        <p:tgtEl>
                                          <p:spTgt spid="954412"/>
                                        </p:tgtEl>
                                        <p:attrNameLst>
                                          <p:attrName>fillcolor</p:attrName>
                                        </p:attrNameLst>
                                      </p:cBhvr>
                                      <p:to>
                                        <a:srgbClr val="66FF66"/>
                                      </p:to>
                                    </p:animClr>
                                    <p:set>
                                      <p:cBhvr>
                                        <p:cTn id="292" dur="100" fill="hold"/>
                                        <p:tgtEl>
                                          <p:spTgt spid="954412"/>
                                        </p:tgtEl>
                                        <p:attrNameLst>
                                          <p:attrName>fill.type</p:attrName>
                                        </p:attrNameLst>
                                      </p:cBhvr>
                                      <p:to>
                                        <p:strVal val="solid"/>
                                      </p:to>
                                    </p:set>
                                    <p:set>
                                      <p:cBhvr>
                                        <p:cTn id="293" dur="100" fill="hold"/>
                                        <p:tgtEl>
                                          <p:spTgt spid="954412"/>
                                        </p:tgtEl>
                                        <p:attrNameLst>
                                          <p:attrName>fill.on</p:attrName>
                                        </p:attrNameLst>
                                      </p:cBhvr>
                                      <p:to>
                                        <p:strVal val="true"/>
                                      </p:to>
                                    </p:set>
                                  </p:childTnLst>
                                </p:cTn>
                              </p:par>
                              <p:par>
                                <p:cTn id="294" presetID="7" presetClass="emph" presetSubtype="2" fill="hold" nodeType="withEffect">
                                  <p:stCondLst>
                                    <p:cond delay="0"/>
                                  </p:stCondLst>
                                  <p:childTnLst>
                                    <p:animClr clrSpc="rgb" dir="cw">
                                      <p:cBhvr>
                                        <p:cTn id="295" dur="100" fill="hold"/>
                                        <p:tgtEl>
                                          <p:spTgt spid="954412"/>
                                        </p:tgtEl>
                                        <p:attrNameLst>
                                          <p:attrName>stroke.color</p:attrName>
                                        </p:attrNameLst>
                                      </p:cBhvr>
                                      <p:to>
                                        <a:srgbClr val="FF0000"/>
                                      </p:to>
                                    </p:animClr>
                                    <p:set>
                                      <p:cBhvr>
                                        <p:cTn id="296" dur="100" fill="hold"/>
                                        <p:tgtEl>
                                          <p:spTgt spid="954412"/>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100" fill="hold"/>
                                        <p:tgtEl>
                                          <p:spTgt spid="954394"/>
                                        </p:tgtEl>
                                        <p:attrNameLst>
                                          <p:attrName>stroke.color</p:attrName>
                                        </p:attrNameLst>
                                      </p:cBhvr>
                                      <p:to>
                                        <a:srgbClr val="969696"/>
                                      </p:to>
                                    </p:animClr>
                                    <p:set>
                                      <p:cBhvr>
                                        <p:cTn id="301" dur="100" fill="hold"/>
                                        <p:tgtEl>
                                          <p:spTgt spid="954394"/>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100" fill="hold"/>
                                        <p:tgtEl>
                                          <p:spTgt spid="954398"/>
                                        </p:tgtEl>
                                        <p:attrNameLst>
                                          <p:attrName>stroke.color</p:attrName>
                                        </p:attrNameLst>
                                      </p:cBhvr>
                                      <p:to>
                                        <a:srgbClr val="969696"/>
                                      </p:to>
                                    </p:animClr>
                                    <p:set>
                                      <p:cBhvr>
                                        <p:cTn id="306" dur="100" fill="hold"/>
                                        <p:tgtEl>
                                          <p:spTgt spid="954398"/>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7" presetClass="emph" presetSubtype="2" fill="hold" nodeType="clickEffect">
                                  <p:stCondLst>
                                    <p:cond delay="0"/>
                                  </p:stCondLst>
                                  <p:childTnLst>
                                    <p:animClr clrSpc="rgb" dir="cw">
                                      <p:cBhvr>
                                        <p:cTn id="310" dur="100" fill="hold"/>
                                        <p:tgtEl>
                                          <p:spTgt spid="954402"/>
                                        </p:tgtEl>
                                        <p:attrNameLst>
                                          <p:attrName>stroke.color</p:attrName>
                                        </p:attrNameLst>
                                      </p:cBhvr>
                                      <p:to>
                                        <a:srgbClr val="969696"/>
                                      </p:to>
                                    </p:animClr>
                                    <p:set>
                                      <p:cBhvr>
                                        <p:cTn id="311" dur="100" fill="hold"/>
                                        <p:tgtEl>
                                          <p:spTgt spid="954402"/>
                                        </p:tgtEl>
                                        <p:attrNameLst>
                                          <p:attrName>stroke.on</p:attrName>
                                        </p:attrNameLst>
                                      </p:cBhvr>
                                      <p:to>
                                        <p:strVal val="true"/>
                                      </p:to>
                                    </p:set>
                                  </p:childTnLst>
                                </p:cTn>
                              </p:par>
                            </p:childTnLst>
                          </p:cTn>
                        </p:par>
                      </p:childTnLst>
                    </p:cTn>
                  </p:par>
                  <p:par>
                    <p:cTn id="312" fill="hold">
                      <p:stCondLst>
                        <p:cond delay="indefinite"/>
                      </p:stCondLst>
                      <p:childTnLst>
                        <p:par>
                          <p:cTn id="313" fill="hold">
                            <p:stCondLst>
                              <p:cond delay="0"/>
                            </p:stCondLst>
                            <p:childTnLst>
                              <p:par>
                                <p:cTn id="314" presetID="1" presetClass="emph" presetSubtype="2" fill="hold" nodeType="clickEffect">
                                  <p:stCondLst>
                                    <p:cond delay="0"/>
                                  </p:stCondLst>
                                  <p:childTnLst>
                                    <p:animClr clrSpc="rgb" dir="cw">
                                      <p:cBhvr>
                                        <p:cTn id="315" dur="100" fill="hold"/>
                                        <p:tgtEl>
                                          <p:spTgt spid="954412"/>
                                        </p:tgtEl>
                                        <p:attrNameLst>
                                          <p:attrName>fillcolor</p:attrName>
                                        </p:attrNameLst>
                                      </p:cBhvr>
                                      <p:to>
                                        <a:srgbClr val="FF0000"/>
                                      </p:to>
                                    </p:animClr>
                                    <p:set>
                                      <p:cBhvr>
                                        <p:cTn id="316" dur="100" fill="hold"/>
                                        <p:tgtEl>
                                          <p:spTgt spid="954412"/>
                                        </p:tgtEl>
                                        <p:attrNameLst>
                                          <p:attrName>fill.type</p:attrName>
                                        </p:attrNameLst>
                                      </p:cBhvr>
                                      <p:to>
                                        <p:strVal val="solid"/>
                                      </p:to>
                                    </p:set>
                                    <p:set>
                                      <p:cBhvr>
                                        <p:cTn id="317" dur="100" fill="hold"/>
                                        <p:tgtEl>
                                          <p:spTgt spid="954412"/>
                                        </p:tgtEl>
                                        <p:attrNameLst>
                                          <p:attrName>fill.on</p:attrName>
                                        </p:attrNameLst>
                                      </p:cBhvr>
                                      <p:to>
                                        <p:strVal val="true"/>
                                      </p:to>
                                    </p:set>
                                  </p:childTnLst>
                                </p:cTn>
                              </p:par>
                              <p:par>
                                <p:cTn id="318" presetID="1" presetClass="emph" presetSubtype="2" fill="hold" nodeType="withEffect">
                                  <p:stCondLst>
                                    <p:cond delay="0"/>
                                  </p:stCondLst>
                                  <p:childTnLst>
                                    <p:animClr clrSpc="rgb" dir="cw">
                                      <p:cBhvr>
                                        <p:cTn id="319" dur="100" fill="hold"/>
                                        <p:tgtEl>
                                          <p:spTgt spid="954411"/>
                                        </p:tgtEl>
                                        <p:attrNameLst>
                                          <p:attrName>fillcolor</p:attrName>
                                        </p:attrNameLst>
                                      </p:cBhvr>
                                      <p:to>
                                        <a:srgbClr val="66FF66"/>
                                      </p:to>
                                    </p:animClr>
                                    <p:set>
                                      <p:cBhvr>
                                        <p:cTn id="320" dur="100" fill="hold"/>
                                        <p:tgtEl>
                                          <p:spTgt spid="954411"/>
                                        </p:tgtEl>
                                        <p:attrNameLst>
                                          <p:attrName>fill.type</p:attrName>
                                        </p:attrNameLst>
                                      </p:cBhvr>
                                      <p:to>
                                        <p:strVal val="solid"/>
                                      </p:to>
                                    </p:set>
                                    <p:set>
                                      <p:cBhvr>
                                        <p:cTn id="321" dur="100" fill="hold"/>
                                        <p:tgtEl>
                                          <p:spTgt spid="954411"/>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1" presetClass="emph" presetSubtype="2" fill="hold" nodeType="clickEffect">
                                  <p:stCondLst>
                                    <p:cond delay="0"/>
                                  </p:stCondLst>
                                  <p:childTnLst>
                                    <p:animClr clrSpc="rgb" dir="cw">
                                      <p:cBhvr>
                                        <p:cTn id="325" dur="100" fill="hold"/>
                                        <p:tgtEl>
                                          <p:spTgt spid="954411"/>
                                        </p:tgtEl>
                                        <p:attrNameLst>
                                          <p:attrName>fillcolor</p:attrName>
                                        </p:attrNameLst>
                                      </p:cBhvr>
                                      <p:to>
                                        <a:srgbClr val="FF0000"/>
                                      </p:to>
                                    </p:animClr>
                                    <p:set>
                                      <p:cBhvr>
                                        <p:cTn id="326" dur="100" fill="hold"/>
                                        <p:tgtEl>
                                          <p:spTgt spid="954411"/>
                                        </p:tgtEl>
                                        <p:attrNameLst>
                                          <p:attrName>fill.type</p:attrName>
                                        </p:attrNameLst>
                                      </p:cBhvr>
                                      <p:to>
                                        <p:strVal val="solid"/>
                                      </p:to>
                                    </p:set>
                                    <p:set>
                                      <p:cBhvr>
                                        <p:cTn id="327" dur="100" fill="hold"/>
                                        <p:tgtEl>
                                          <p:spTgt spid="954411"/>
                                        </p:tgtEl>
                                        <p:attrNameLst>
                                          <p:attrName>fill.on</p:attrName>
                                        </p:attrNameLst>
                                      </p:cBhvr>
                                      <p:to>
                                        <p:strVal val="true"/>
                                      </p:to>
                                    </p:set>
                                  </p:childTnLst>
                                </p:cTn>
                              </p:par>
                              <p:par>
                                <p:cTn id="328" presetID="1" presetClass="emph" presetSubtype="2" fill="hold" nodeType="withEffect">
                                  <p:stCondLst>
                                    <p:cond delay="0"/>
                                  </p:stCondLst>
                                  <p:childTnLst>
                                    <p:animClr clrSpc="rgb" dir="cw">
                                      <p:cBhvr>
                                        <p:cTn id="329" dur="100" fill="hold"/>
                                        <p:tgtEl>
                                          <p:spTgt spid="954410"/>
                                        </p:tgtEl>
                                        <p:attrNameLst>
                                          <p:attrName>fillcolor</p:attrName>
                                        </p:attrNameLst>
                                      </p:cBhvr>
                                      <p:to>
                                        <a:srgbClr val="66FF66"/>
                                      </p:to>
                                    </p:animClr>
                                    <p:set>
                                      <p:cBhvr>
                                        <p:cTn id="330" dur="100" fill="hold"/>
                                        <p:tgtEl>
                                          <p:spTgt spid="954410"/>
                                        </p:tgtEl>
                                        <p:attrNameLst>
                                          <p:attrName>fill.type</p:attrName>
                                        </p:attrNameLst>
                                      </p:cBhvr>
                                      <p:to>
                                        <p:strVal val="solid"/>
                                      </p:to>
                                    </p:set>
                                    <p:set>
                                      <p:cBhvr>
                                        <p:cTn id="331" dur="100" fill="hold"/>
                                        <p:tgtEl>
                                          <p:spTgt spid="954410"/>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100" fill="hold"/>
                                        <p:tgtEl>
                                          <p:spTgt spid="954410"/>
                                        </p:tgtEl>
                                        <p:attrNameLst>
                                          <p:attrName>fillcolor</p:attrName>
                                        </p:attrNameLst>
                                      </p:cBhvr>
                                      <p:to>
                                        <a:srgbClr val="FF0000"/>
                                      </p:to>
                                    </p:animClr>
                                    <p:set>
                                      <p:cBhvr>
                                        <p:cTn id="336" dur="100" fill="hold"/>
                                        <p:tgtEl>
                                          <p:spTgt spid="954410"/>
                                        </p:tgtEl>
                                        <p:attrNameLst>
                                          <p:attrName>fill.type</p:attrName>
                                        </p:attrNameLst>
                                      </p:cBhvr>
                                      <p:to>
                                        <p:strVal val="solid"/>
                                      </p:to>
                                    </p:set>
                                    <p:set>
                                      <p:cBhvr>
                                        <p:cTn id="337" dur="100" fill="hold"/>
                                        <p:tgtEl>
                                          <p:spTgt spid="954410"/>
                                        </p:tgtEl>
                                        <p:attrNameLst>
                                          <p:attrName>fill.on</p:attrName>
                                        </p:attrNameLst>
                                      </p:cBhvr>
                                      <p:to>
                                        <p:strVal val="true"/>
                                      </p:to>
                                    </p:set>
                                  </p:childTnLst>
                                </p:cTn>
                              </p:par>
                              <p:par>
                                <p:cTn id="338" presetID="1" presetClass="emph" presetSubtype="2" fill="hold" nodeType="withEffect">
                                  <p:stCondLst>
                                    <p:cond delay="0"/>
                                  </p:stCondLst>
                                  <p:childTnLst>
                                    <p:animClr clrSpc="rgb" dir="cw">
                                      <p:cBhvr>
                                        <p:cTn id="339" dur="100" fill="hold"/>
                                        <p:tgtEl>
                                          <p:spTgt spid="954421"/>
                                        </p:tgtEl>
                                        <p:attrNameLst>
                                          <p:attrName>fillcolor</p:attrName>
                                        </p:attrNameLst>
                                      </p:cBhvr>
                                      <p:to>
                                        <a:srgbClr val="66FF66"/>
                                      </p:to>
                                    </p:animClr>
                                    <p:set>
                                      <p:cBhvr>
                                        <p:cTn id="340" dur="100" fill="hold"/>
                                        <p:tgtEl>
                                          <p:spTgt spid="954421"/>
                                        </p:tgtEl>
                                        <p:attrNameLst>
                                          <p:attrName>fill.type</p:attrName>
                                        </p:attrNameLst>
                                      </p:cBhvr>
                                      <p:to>
                                        <p:strVal val="solid"/>
                                      </p:to>
                                    </p:set>
                                    <p:set>
                                      <p:cBhvr>
                                        <p:cTn id="341" dur="100" fill="hold"/>
                                        <p:tgtEl>
                                          <p:spTgt spid="954421"/>
                                        </p:tgtEl>
                                        <p:attrNameLst>
                                          <p:attrName>fill.on</p:attrName>
                                        </p:attrNameLst>
                                      </p:cBhvr>
                                      <p:to>
                                        <p:strVal val="true"/>
                                      </p:to>
                                    </p:set>
                                  </p:childTnLst>
                                </p:cTn>
                              </p:par>
                            </p:childTnLst>
                          </p:cTn>
                        </p:par>
                      </p:childTnLst>
                    </p:cTn>
                  </p:par>
                  <p:par>
                    <p:cTn id="342" fill="hold">
                      <p:stCondLst>
                        <p:cond delay="indefinite"/>
                      </p:stCondLst>
                      <p:childTnLst>
                        <p:par>
                          <p:cTn id="343" fill="hold">
                            <p:stCondLst>
                              <p:cond delay="0"/>
                            </p:stCondLst>
                            <p:childTnLst>
                              <p:par>
                                <p:cTn id="344" presetID="1" presetClass="emph" presetSubtype="2" fill="hold" nodeType="clickEffect">
                                  <p:stCondLst>
                                    <p:cond delay="0"/>
                                  </p:stCondLst>
                                  <p:childTnLst>
                                    <p:animClr clrSpc="rgb" dir="cw">
                                      <p:cBhvr>
                                        <p:cTn id="345" dur="100" fill="hold"/>
                                        <p:tgtEl>
                                          <p:spTgt spid="954421"/>
                                        </p:tgtEl>
                                        <p:attrNameLst>
                                          <p:attrName>fillcolor</p:attrName>
                                        </p:attrNameLst>
                                      </p:cBhvr>
                                      <p:to>
                                        <a:srgbClr val="FF0000"/>
                                      </p:to>
                                    </p:animClr>
                                    <p:set>
                                      <p:cBhvr>
                                        <p:cTn id="346" dur="100" fill="hold"/>
                                        <p:tgtEl>
                                          <p:spTgt spid="954421"/>
                                        </p:tgtEl>
                                        <p:attrNameLst>
                                          <p:attrName>fill.type</p:attrName>
                                        </p:attrNameLst>
                                      </p:cBhvr>
                                      <p:to>
                                        <p:strVal val="solid"/>
                                      </p:to>
                                    </p:set>
                                    <p:set>
                                      <p:cBhvr>
                                        <p:cTn id="347" dur="100" fill="hold"/>
                                        <p:tgtEl>
                                          <p:spTgt spid="954421"/>
                                        </p:tgtEl>
                                        <p:attrNameLst>
                                          <p:attrName>fill.on</p:attrName>
                                        </p:attrNameLst>
                                      </p:cBhvr>
                                      <p:to>
                                        <p:strVal val="true"/>
                                      </p:to>
                                    </p:set>
                                  </p:childTnLst>
                                </p:cTn>
                              </p:par>
                              <p:par>
                                <p:cTn id="348" presetID="1" presetClass="emph" presetSubtype="2" fill="hold" nodeType="withEffect">
                                  <p:stCondLst>
                                    <p:cond delay="0"/>
                                  </p:stCondLst>
                                  <p:childTnLst>
                                    <p:animClr clrSpc="rgb" dir="cw">
                                      <p:cBhvr>
                                        <p:cTn id="349" dur="100" fill="hold"/>
                                        <p:tgtEl>
                                          <p:spTgt spid="954413"/>
                                        </p:tgtEl>
                                        <p:attrNameLst>
                                          <p:attrName>fillcolor</p:attrName>
                                        </p:attrNameLst>
                                      </p:cBhvr>
                                      <p:to>
                                        <a:srgbClr val="66FF66"/>
                                      </p:to>
                                    </p:animClr>
                                    <p:set>
                                      <p:cBhvr>
                                        <p:cTn id="350" dur="100" fill="hold"/>
                                        <p:tgtEl>
                                          <p:spTgt spid="954413"/>
                                        </p:tgtEl>
                                        <p:attrNameLst>
                                          <p:attrName>fill.type</p:attrName>
                                        </p:attrNameLst>
                                      </p:cBhvr>
                                      <p:to>
                                        <p:strVal val="solid"/>
                                      </p:to>
                                    </p:set>
                                    <p:set>
                                      <p:cBhvr>
                                        <p:cTn id="351" dur="100" fill="hold"/>
                                        <p:tgtEl>
                                          <p:spTgt spid="954413"/>
                                        </p:tgtEl>
                                        <p:attrNameLst>
                                          <p:attrName>fill.on</p:attrName>
                                        </p:attrNameLst>
                                      </p:cBhvr>
                                      <p:to>
                                        <p:strVal val="true"/>
                                      </p:to>
                                    </p:set>
                                  </p:childTnLst>
                                </p:cTn>
                              </p:par>
                            </p:childTnLst>
                          </p:cTn>
                        </p:par>
                      </p:childTnLst>
                    </p:cTn>
                  </p:par>
                  <p:par>
                    <p:cTn id="352" fill="hold">
                      <p:stCondLst>
                        <p:cond delay="indefinite"/>
                      </p:stCondLst>
                      <p:childTnLst>
                        <p:par>
                          <p:cTn id="353" fill="hold">
                            <p:stCondLst>
                              <p:cond delay="0"/>
                            </p:stCondLst>
                            <p:childTnLst>
                              <p:par>
                                <p:cTn id="354" presetID="1" presetClass="emph" presetSubtype="2" fill="hold" nodeType="clickEffect">
                                  <p:stCondLst>
                                    <p:cond delay="0"/>
                                  </p:stCondLst>
                                  <p:childTnLst>
                                    <p:animClr clrSpc="rgb" dir="cw">
                                      <p:cBhvr>
                                        <p:cTn id="355" dur="100" fill="hold"/>
                                        <p:tgtEl>
                                          <p:spTgt spid="954413"/>
                                        </p:tgtEl>
                                        <p:attrNameLst>
                                          <p:attrName>fillcolor</p:attrName>
                                        </p:attrNameLst>
                                      </p:cBhvr>
                                      <p:to>
                                        <a:srgbClr val="FF0000"/>
                                      </p:to>
                                    </p:animClr>
                                    <p:set>
                                      <p:cBhvr>
                                        <p:cTn id="356" dur="100" fill="hold"/>
                                        <p:tgtEl>
                                          <p:spTgt spid="954413"/>
                                        </p:tgtEl>
                                        <p:attrNameLst>
                                          <p:attrName>fill.type</p:attrName>
                                        </p:attrNameLst>
                                      </p:cBhvr>
                                      <p:to>
                                        <p:strVal val="solid"/>
                                      </p:to>
                                    </p:set>
                                    <p:set>
                                      <p:cBhvr>
                                        <p:cTn id="357" dur="100" fill="hold"/>
                                        <p:tgtEl>
                                          <p:spTgt spid="954413"/>
                                        </p:tgtEl>
                                        <p:attrNameLst>
                                          <p:attrName>fill.on</p:attrName>
                                        </p:attrNameLst>
                                      </p:cBhvr>
                                      <p:to>
                                        <p:strVal val="true"/>
                                      </p:to>
                                    </p:set>
                                  </p:childTnLst>
                                </p:cTn>
                              </p:par>
                            </p:childTnLst>
                          </p:cTn>
                        </p:par>
                        <p:par>
                          <p:cTn id="358" fill="hold">
                            <p:stCondLst>
                              <p:cond delay="100"/>
                            </p:stCondLst>
                            <p:childTnLst>
                              <p:par>
                                <p:cTn id="359" presetID="1" presetClass="emph" presetSubtype="2" fill="hold" nodeType="afterEffect">
                                  <p:stCondLst>
                                    <p:cond delay="0"/>
                                  </p:stCondLst>
                                  <p:childTnLst>
                                    <p:animClr clrSpc="rgb" dir="cw">
                                      <p:cBhvr>
                                        <p:cTn id="360" dur="100" fill="hold"/>
                                        <p:tgtEl>
                                          <p:spTgt spid="954415"/>
                                        </p:tgtEl>
                                        <p:attrNameLst>
                                          <p:attrName>fillcolor</p:attrName>
                                        </p:attrNameLst>
                                      </p:cBhvr>
                                      <p:to>
                                        <a:srgbClr val="66FF66"/>
                                      </p:to>
                                    </p:animClr>
                                    <p:set>
                                      <p:cBhvr>
                                        <p:cTn id="361" dur="100" fill="hold"/>
                                        <p:tgtEl>
                                          <p:spTgt spid="954415"/>
                                        </p:tgtEl>
                                        <p:attrNameLst>
                                          <p:attrName>fill.type</p:attrName>
                                        </p:attrNameLst>
                                      </p:cBhvr>
                                      <p:to>
                                        <p:strVal val="solid"/>
                                      </p:to>
                                    </p:set>
                                    <p:set>
                                      <p:cBhvr>
                                        <p:cTn id="362" dur="100" fill="hold"/>
                                        <p:tgtEl>
                                          <p:spTgt spid="954415"/>
                                        </p:tgtEl>
                                        <p:attrNameLst>
                                          <p:attrName>fill.on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954419">
                                            <p:txEl>
                                              <p:pRg st="13" end="13"/>
                                            </p:txEl>
                                          </p:spTgt>
                                        </p:tgtEl>
                                        <p:attrNameLst>
                                          <p:attrName>style.visibility</p:attrName>
                                        </p:attrNameLst>
                                      </p:cBhvr>
                                      <p:to>
                                        <p:strVal val="visible"/>
                                      </p:to>
                                    </p:set>
                                  </p:childTnLst>
                                </p:cTn>
                              </p:par>
                              <p:par>
                                <p:cTn id="367" presetID="3" presetClass="emph" presetSubtype="2" fill="hold" grpId="0" nodeType="withEffect">
                                  <p:stCondLst>
                                    <p:cond delay="0"/>
                                  </p:stCondLst>
                                  <p:childTnLst>
                                    <p:animClr clrSpc="rgb" dir="cw">
                                      <p:cBhvr override="childStyle">
                                        <p:cTn id="368" dur="100" fill="hold"/>
                                        <p:tgtEl>
                                          <p:spTgt spid="954378"/>
                                        </p:tgtEl>
                                        <p:attrNameLst>
                                          <p:attrName>style.color</p:attrName>
                                        </p:attrNameLst>
                                      </p:cBhvr>
                                      <p:to>
                                        <a:srgbClr val="FF0000"/>
                                      </p:to>
                                    </p:animClr>
                                  </p:childTnLst>
                                </p:cTn>
                              </p:par>
                              <p:par>
                                <p:cTn id="369" presetID="7" presetClass="emph" presetSubtype="2" fill="hold" nodeType="withEffect">
                                  <p:stCondLst>
                                    <p:cond delay="0"/>
                                  </p:stCondLst>
                                  <p:childTnLst>
                                    <p:animClr clrSpc="rgb" dir="cw">
                                      <p:cBhvr>
                                        <p:cTn id="370" dur="100" fill="hold"/>
                                        <p:tgtEl>
                                          <p:spTgt spid="954395"/>
                                        </p:tgtEl>
                                        <p:attrNameLst>
                                          <p:attrName>stroke.color</p:attrName>
                                        </p:attrNameLst>
                                      </p:cBhvr>
                                      <p:to>
                                        <a:srgbClr val="FF0000"/>
                                      </p:to>
                                    </p:animClr>
                                    <p:set>
                                      <p:cBhvr>
                                        <p:cTn id="371" dur="100" fill="hold"/>
                                        <p:tgtEl>
                                          <p:spTgt spid="954395"/>
                                        </p:tgtEl>
                                        <p:attrNameLst>
                                          <p:attrName>stroke.on</p:attrName>
                                        </p:attrNameLst>
                                      </p:cBhvr>
                                      <p:to>
                                        <p:strVal val="true"/>
                                      </p:to>
                                    </p:set>
                                  </p:childTnLst>
                                </p:cTn>
                              </p:par>
                            </p:childTnLst>
                          </p:cTn>
                        </p:par>
                        <p:par>
                          <p:cTn id="372" fill="hold">
                            <p:stCondLst>
                              <p:cond delay="100"/>
                            </p:stCondLst>
                            <p:childTnLst>
                              <p:par>
                                <p:cTn id="373" presetID="1" presetClass="emph" presetSubtype="2" fill="hold" nodeType="afterEffect">
                                  <p:stCondLst>
                                    <p:cond delay="0"/>
                                  </p:stCondLst>
                                  <p:childTnLst>
                                    <p:animClr clrSpc="rgb" dir="cw">
                                      <p:cBhvr>
                                        <p:cTn id="374" dur="100" fill="hold"/>
                                        <p:tgtEl>
                                          <p:spTgt spid="954415"/>
                                        </p:tgtEl>
                                        <p:attrNameLst>
                                          <p:attrName>fillcolor</p:attrName>
                                        </p:attrNameLst>
                                      </p:cBhvr>
                                      <p:to>
                                        <a:srgbClr val="FF0000"/>
                                      </p:to>
                                    </p:animClr>
                                    <p:set>
                                      <p:cBhvr>
                                        <p:cTn id="375" dur="100" fill="hold"/>
                                        <p:tgtEl>
                                          <p:spTgt spid="954415"/>
                                        </p:tgtEl>
                                        <p:attrNameLst>
                                          <p:attrName>fill.type</p:attrName>
                                        </p:attrNameLst>
                                      </p:cBhvr>
                                      <p:to>
                                        <p:strVal val="solid"/>
                                      </p:to>
                                    </p:set>
                                    <p:set>
                                      <p:cBhvr>
                                        <p:cTn id="376" dur="100" fill="hold"/>
                                        <p:tgtEl>
                                          <p:spTgt spid="954415"/>
                                        </p:tgtEl>
                                        <p:attrNameLst>
                                          <p:attrName>fill.on</p:attrName>
                                        </p:attrNameLst>
                                      </p:cBhvr>
                                      <p:to>
                                        <p:strVal val="true"/>
                                      </p:to>
                                    </p:set>
                                  </p:childTnLst>
                                </p:cTn>
                              </p:par>
                              <p:par>
                                <p:cTn id="377" presetID="1" presetClass="emph" presetSubtype="2" fill="hold" nodeType="withEffect">
                                  <p:stCondLst>
                                    <p:cond delay="0"/>
                                  </p:stCondLst>
                                  <p:childTnLst>
                                    <p:animClr clrSpc="rgb" dir="cw">
                                      <p:cBhvr>
                                        <p:cTn id="378" dur="100" fill="hold"/>
                                        <p:tgtEl>
                                          <p:spTgt spid="954417"/>
                                        </p:tgtEl>
                                        <p:attrNameLst>
                                          <p:attrName>fillcolor</p:attrName>
                                        </p:attrNameLst>
                                      </p:cBhvr>
                                      <p:to>
                                        <a:srgbClr val="66FF66"/>
                                      </p:to>
                                    </p:animClr>
                                    <p:set>
                                      <p:cBhvr>
                                        <p:cTn id="379" dur="100" fill="hold"/>
                                        <p:tgtEl>
                                          <p:spTgt spid="954417"/>
                                        </p:tgtEl>
                                        <p:attrNameLst>
                                          <p:attrName>fill.type</p:attrName>
                                        </p:attrNameLst>
                                      </p:cBhvr>
                                      <p:to>
                                        <p:strVal val="solid"/>
                                      </p:to>
                                    </p:set>
                                    <p:set>
                                      <p:cBhvr>
                                        <p:cTn id="380" dur="100" fill="hold"/>
                                        <p:tgtEl>
                                          <p:spTgt spid="954417"/>
                                        </p:tgtEl>
                                        <p:attrNameLst>
                                          <p:attrName>fill.on</p:attrName>
                                        </p:attrNameLst>
                                      </p:cBhvr>
                                      <p:to>
                                        <p:strVal val="true"/>
                                      </p:to>
                                    </p:set>
                                  </p:childTnLst>
                                </p:cTn>
                              </p:par>
                              <p:par>
                                <p:cTn id="381" presetID="7" presetClass="emph" presetSubtype="2" fill="hold" nodeType="withEffect">
                                  <p:stCondLst>
                                    <p:cond delay="0"/>
                                  </p:stCondLst>
                                  <p:childTnLst>
                                    <p:animClr clrSpc="rgb" dir="cw">
                                      <p:cBhvr>
                                        <p:cTn id="382" dur="100" fill="hold"/>
                                        <p:tgtEl>
                                          <p:spTgt spid="954417"/>
                                        </p:tgtEl>
                                        <p:attrNameLst>
                                          <p:attrName>stroke.color</p:attrName>
                                        </p:attrNameLst>
                                      </p:cBhvr>
                                      <p:to>
                                        <a:srgbClr val="FF0000"/>
                                      </p:to>
                                    </p:animClr>
                                    <p:set>
                                      <p:cBhvr>
                                        <p:cTn id="383" dur="100" fill="hold"/>
                                        <p:tgtEl>
                                          <p:spTgt spid="95441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7" presetClass="emph" presetSubtype="2" fill="hold" nodeType="clickEffect">
                                  <p:stCondLst>
                                    <p:cond delay="0"/>
                                  </p:stCondLst>
                                  <p:childTnLst>
                                    <p:animClr clrSpc="rgb" dir="cw">
                                      <p:cBhvr>
                                        <p:cTn id="387" dur="100" fill="hold"/>
                                        <p:tgtEl>
                                          <p:spTgt spid="954389"/>
                                        </p:tgtEl>
                                        <p:attrNameLst>
                                          <p:attrName>stroke.color</p:attrName>
                                        </p:attrNameLst>
                                      </p:cBhvr>
                                      <p:to>
                                        <a:srgbClr val="969696"/>
                                      </p:to>
                                    </p:animClr>
                                    <p:set>
                                      <p:cBhvr>
                                        <p:cTn id="388" dur="100" fill="hold"/>
                                        <p:tgtEl>
                                          <p:spTgt spid="954389"/>
                                        </p:tgtEl>
                                        <p:attrNameLst>
                                          <p:attrName>stroke.on</p:attrName>
                                        </p:attrNameLst>
                                      </p:cBhvr>
                                      <p:to>
                                        <p:strVal val="true"/>
                                      </p:to>
                                    </p:se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100" fill="hold"/>
                                        <p:tgtEl>
                                          <p:spTgt spid="954417"/>
                                        </p:tgtEl>
                                        <p:attrNameLst>
                                          <p:attrName>fillcolor</p:attrName>
                                        </p:attrNameLst>
                                      </p:cBhvr>
                                      <p:to>
                                        <a:srgbClr val="FF0000"/>
                                      </p:to>
                                    </p:animClr>
                                    <p:set>
                                      <p:cBhvr>
                                        <p:cTn id="393" dur="100" fill="hold"/>
                                        <p:tgtEl>
                                          <p:spTgt spid="954417"/>
                                        </p:tgtEl>
                                        <p:attrNameLst>
                                          <p:attrName>fill.type</p:attrName>
                                        </p:attrNameLst>
                                      </p:cBhvr>
                                      <p:to>
                                        <p:strVal val="solid"/>
                                      </p:to>
                                    </p:set>
                                    <p:set>
                                      <p:cBhvr>
                                        <p:cTn id="394" dur="100" fill="hold"/>
                                        <p:tgtEl>
                                          <p:spTgt spid="954417"/>
                                        </p:tgtEl>
                                        <p:attrNameLst>
                                          <p:attrName>fill.on</p:attrName>
                                        </p:attrNameLst>
                                      </p:cBhvr>
                                      <p:to>
                                        <p:strVal val="true"/>
                                      </p:to>
                                    </p:set>
                                  </p:childTnLst>
                                </p:cTn>
                              </p:par>
                            </p:childTnLst>
                          </p:cTn>
                        </p:par>
                        <p:par>
                          <p:cTn id="395" fill="hold">
                            <p:stCondLst>
                              <p:cond delay="100"/>
                            </p:stCondLst>
                            <p:childTnLst>
                              <p:par>
                                <p:cTn id="396" presetID="1" presetClass="emph" presetSubtype="2" fill="hold" nodeType="afterEffect">
                                  <p:stCondLst>
                                    <p:cond delay="0"/>
                                  </p:stCondLst>
                                  <p:childTnLst>
                                    <p:animClr clrSpc="rgb" dir="cw">
                                      <p:cBhvr>
                                        <p:cTn id="397" dur="100" fill="hold"/>
                                        <p:tgtEl>
                                          <p:spTgt spid="954415"/>
                                        </p:tgtEl>
                                        <p:attrNameLst>
                                          <p:attrName>fillcolor</p:attrName>
                                        </p:attrNameLst>
                                      </p:cBhvr>
                                      <p:to>
                                        <a:srgbClr val="66FF66"/>
                                      </p:to>
                                    </p:animClr>
                                    <p:set>
                                      <p:cBhvr>
                                        <p:cTn id="398" dur="100" fill="hold"/>
                                        <p:tgtEl>
                                          <p:spTgt spid="954415"/>
                                        </p:tgtEl>
                                        <p:attrNameLst>
                                          <p:attrName>fill.type</p:attrName>
                                        </p:attrNameLst>
                                      </p:cBhvr>
                                      <p:to>
                                        <p:strVal val="solid"/>
                                      </p:to>
                                    </p:set>
                                    <p:set>
                                      <p:cBhvr>
                                        <p:cTn id="399" dur="100" fill="hold"/>
                                        <p:tgtEl>
                                          <p:spTgt spid="954415"/>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1" presetClass="emph" presetSubtype="2" fill="hold" nodeType="clickEffect">
                                  <p:stCondLst>
                                    <p:cond delay="0"/>
                                  </p:stCondLst>
                                  <p:childTnLst>
                                    <p:animClr clrSpc="rgb" dir="cw">
                                      <p:cBhvr>
                                        <p:cTn id="403" dur="100" fill="hold"/>
                                        <p:tgtEl>
                                          <p:spTgt spid="954415"/>
                                        </p:tgtEl>
                                        <p:attrNameLst>
                                          <p:attrName>fillcolor</p:attrName>
                                        </p:attrNameLst>
                                      </p:cBhvr>
                                      <p:to>
                                        <a:srgbClr val="FF0000"/>
                                      </p:to>
                                    </p:animClr>
                                    <p:set>
                                      <p:cBhvr>
                                        <p:cTn id="404" dur="100" fill="hold"/>
                                        <p:tgtEl>
                                          <p:spTgt spid="954415"/>
                                        </p:tgtEl>
                                        <p:attrNameLst>
                                          <p:attrName>fill.type</p:attrName>
                                        </p:attrNameLst>
                                      </p:cBhvr>
                                      <p:to>
                                        <p:strVal val="solid"/>
                                      </p:to>
                                    </p:set>
                                    <p:set>
                                      <p:cBhvr>
                                        <p:cTn id="405" dur="100" fill="hold"/>
                                        <p:tgtEl>
                                          <p:spTgt spid="954415"/>
                                        </p:tgtEl>
                                        <p:attrNameLst>
                                          <p:attrName>fill.on</p:attrName>
                                        </p:attrNameLst>
                                      </p:cBhvr>
                                      <p:to>
                                        <p:strVal val="true"/>
                                      </p:to>
                                    </p:set>
                                  </p:childTnLst>
                                </p:cTn>
                              </p:par>
                              <p:par>
                                <p:cTn id="406" presetID="1" presetClass="emph" presetSubtype="2" fill="hold" nodeType="withEffect">
                                  <p:stCondLst>
                                    <p:cond delay="0"/>
                                  </p:stCondLst>
                                  <p:childTnLst>
                                    <p:animClr clrSpc="rgb" dir="cw">
                                      <p:cBhvr>
                                        <p:cTn id="407" dur="100" fill="hold"/>
                                        <p:tgtEl>
                                          <p:spTgt spid="954416"/>
                                        </p:tgtEl>
                                        <p:attrNameLst>
                                          <p:attrName>fillcolor</p:attrName>
                                        </p:attrNameLst>
                                      </p:cBhvr>
                                      <p:to>
                                        <a:srgbClr val="66FF66"/>
                                      </p:to>
                                    </p:animClr>
                                    <p:set>
                                      <p:cBhvr>
                                        <p:cTn id="408" dur="100" fill="hold"/>
                                        <p:tgtEl>
                                          <p:spTgt spid="954416"/>
                                        </p:tgtEl>
                                        <p:attrNameLst>
                                          <p:attrName>fill.type</p:attrName>
                                        </p:attrNameLst>
                                      </p:cBhvr>
                                      <p:to>
                                        <p:strVal val="solid"/>
                                      </p:to>
                                    </p:set>
                                    <p:set>
                                      <p:cBhvr>
                                        <p:cTn id="409" dur="100" fill="hold"/>
                                        <p:tgtEl>
                                          <p:spTgt spid="954416"/>
                                        </p:tgtEl>
                                        <p:attrNameLst>
                                          <p:attrName>fill.on</p:attrName>
                                        </p:attrNameLst>
                                      </p:cBhvr>
                                      <p:to>
                                        <p:strVal val="true"/>
                                      </p:to>
                                    </p:set>
                                  </p:childTnLst>
                                </p:cTn>
                              </p:par>
                            </p:childTnLst>
                          </p:cTn>
                        </p:par>
                      </p:childTnLst>
                    </p:cTn>
                  </p:par>
                  <p:par>
                    <p:cTn id="410" fill="hold">
                      <p:stCondLst>
                        <p:cond delay="indefinite"/>
                      </p:stCondLst>
                      <p:childTnLst>
                        <p:par>
                          <p:cTn id="411" fill="hold">
                            <p:stCondLst>
                              <p:cond delay="0"/>
                            </p:stCondLst>
                            <p:childTnLst>
                              <p:par>
                                <p:cTn id="412" presetID="1" presetClass="emph" presetSubtype="2" fill="hold" nodeType="clickEffect">
                                  <p:stCondLst>
                                    <p:cond delay="0"/>
                                  </p:stCondLst>
                                  <p:childTnLst>
                                    <p:animClr clrSpc="rgb" dir="cw">
                                      <p:cBhvr>
                                        <p:cTn id="413" dur="100" fill="hold"/>
                                        <p:tgtEl>
                                          <p:spTgt spid="954416"/>
                                        </p:tgtEl>
                                        <p:attrNameLst>
                                          <p:attrName>fillcolor</p:attrName>
                                        </p:attrNameLst>
                                      </p:cBhvr>
                                      <p:to>
                                        <a:srgbClr val="FF0000"/>
                                      </p:to>
                                    </p:animClr>
                                    <p:set>
                                      <p:cBhvr>
                                        <p:cTn id="414" dur="100" fill="hold"/>
                                        <p:tgtEl>
                                          <p:spTgt spid="954416"/>
                                        </p:tgtEl>
                                        <p:attrNameLst>
                                          <p:attrName>fill.type</p:attrName>
                                        </p:attrNameLst>
                                      </p:cBhvr>
                                      <p:to>
                                        <p:strVal val="solid"/>
                                      </p:to>
                                    </p:set>
                                    <p:set>
                                      <p:cBhvr>
                                        <p:cTn id="415" dur="100" fill="hold"/>
                                        <p:tgtEl>
                                          <p:spTgt spid="954416"/>
                                        </p:tgtEl>
                                        <p:attrNameLst>
                                          <p:attrName>fill.on</p:attrName>
                                        </p:attrNameLst>
                                      </p:cBhvr>
                                      <p:to>
                                        <p:strVal val="true"/>
                                      </p:to>
                                    </p:set>
                                  </p:childTnLst>
                                </p:cTn>
                              </p:par>
                              <p:par>
                                <p:cTn id="416" presetID="1" presetClass="emph" presetSubtype="2" fill="hold" nodeType="withEffect">
                                  <p:stCondLst>
                                    <p:cond delay="0"/>
                                  </p:stCondLst>
                                  <p:childTnLst>
                                    <p:animClr clrSpc="rgb" dir="cw">
                                      <p:cBhvr>
                                        <p:cTn id="417" dur="100" fill="hold"/>
                                        <p:tgtEl>
                                          <p:spTgt spid="954418"/>
                                        </p:tgtEl>
                                        <p:attrNameLst>
                                          <p:attrName>fillcolor</p:attrName>
                                        </p:attrNameLst>
                                      </p:cBhvr>
                                      <p:to>
                                        <a:srgbClr val="66FF66"/>
                                      </p:to>
                                    </p:animClr>
                                    <p:set>
                                      <p:cBhvr>
                                        <p:cTn id="418" dur="100" fill="hold"/>
                                        <p:tgtEl>
                                          <p:spTgt spid="954418"/>
                                        </p:tgtEl>
                                        <p:attrNameLst>
                                          <p:attrName>fill.type</p:attrName>
                                        </p:attrNameLst>
                                      </p:cBhvr>
                                      <p:to>
                                        <p:strVal val="solid"/>
                                      </p:to>
                                    </p:set>
                                    <p:set>
                                      <p:cBhvr>
                                        <p:cTn id="419" dur="100" fill="hold"/>
                                        <p:tgtEl>
                                          <p:spTgt spid="954418"/>
                                        </p:tgtEl>
                                        <p:attrNameLst>
                                          <p:attrName>fill.on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1" presetClass="emph" presetSubtype="2" fill="hold" nodeType="clickEffect">
                                  <p:stCondLst>
                                    <p:cond delay="0"/>
                                  </p:stCondLst>
                                  <p:childTnLst>
                                    <p:animClr clrSpc="rgb" dir="cw">
                                      <p:cBhvr>
                                        <p:cTn id="423" dur="100" fill="hold"/>
                                        <p:tgtEl>
                                          <p:spTgt spid="954418"/>
                                        </p:tgtEl>
                                        <p:attrNameLst>
                                          <p:attrName>fillcolor</p:attrName>
                                        </p:attrNameLst>
                                      </p:cBhvr>
                                      <p:to>
                                        <a:srgbClr val="FF0000"/>
                                      </p:to>
                                    </p:animClr>
                                    <p:set>
                                      <p:cBhvr>
                                        <p:cTn id="424" dur="100" fill="hold"/>
                                        <p:tgtEl>
                                          <p:spTgt spid="954418"/>
                                        </p:tgtEl>
                                        <p:attrNameLst>
                                          <p:attrName>fill.type</p:attrName>
                                        </p:attrNameLst>
                                      </p:cBhvr>
                                      <p:to>
                                        <p:strVal val="solid"/>
                                      </p:to>
                                    </p:set>
                                    <p:set>
                                      <p:cBhvr>
                                        <p:cTn id="425" dur="100" fill="hold"/>
                                        <p:tgtEl>
                                          <p:spTgt spid="954418"/>
                                        </p:tgtEl>
                                        <p:attrNameLst>
                                          <p:attrName>fill.on</p:attrName>
                                        </p:attrNameLst>
                                      </p:cBhvr>
                                      <p:to>
                                        <p:strVal val="true"/>
                                      </p:to>
                                    </p:set>
                                  </p:childTnLst>
                                </p:cTn>
                              </p:par>
                              <p:par>
                                <p:cTn id="426" presetID="1" presetClass="emph" presetSubtype="2" fill="hold" nodeType="withEffect">
                                  <p:stCondLst>
                                    <p:cond delay="0"/>
                                  </p:stCondLst>
                                  <p:childTnLst>
                                    <p:animClr clrSpc="rgb" dir="cw">
                                      <p:cBhvr>
                                        <p:cTn id="427" dur="100" fill="hold"/>
                                        <p:tgtEl>
                                          <p:spTgt spid="954406"/>
                                        </p:tgtEl>
                                        <p:attrNameLst>
                                          <p:attrName>fillcolor</p:attrName>
                                        </p:attrNameLst>
                                      </p:cBhvr>
                                      <p:to>
                                        <a:srgbClr val="66FF66"/>
                                      </p:to>
                                    </p:animClr>
                                    <p:set>
                                      <p:cBhvr>
                                        <p:cTn id="428" dur="100" fill="hold"/>
                                        <p:tgtEl>
                                          <p:spTgt spid="954406"/>
                                        </p:tgtEl>
                                        <p:attrNameLst>
                                          <p:attrName>fill.type</p:attrName>
                                        </p:attrNameLst>
                                      </p:cBhvr>
                                      <p:to>
                                        <p:strVal val="solid"/>
                                      </p:to>
                                    </p:set>
                                    <p:set>
                                      <p:cBhvr>
                                        <p:cTn id="429" dur="100" fill="hold"/>
                                        <p:tgtEl>
                                          <p:spTgt spid="954406"/>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100" fill="hold"/>
                                        <p:tgtEl>
                                          <p:spTgt spid="954406"/>
                                        </p:tgtEl>
                                        <p:attrNameLst>
                                          <p:attrName>fillcolor</p:attrName>
                                        </p:attrNameLst>
                                      </p:cBhvr>
                                      <p:to>
                                        <a:srgbClr val="FF0000"/>
                                      </p:to>
                                    </p:animClr>
                                    <p:set>
                                      <p:cBhvr>
                                        <p:cTn id="434" dur="100" fill="hold"/>
                                        <p:tgtEl>
                                          <p:spTgt spid="954406"/>
                                        </p:tgtEl>
                                        <p:attrNameLst>
                                          <p:attrName>fill.type</p:attrName>
                                        </p:attrNameLst>
                                      </p:cBhvr>
                                      <p:to>
                                        <p:strVal val="solid"/>
                                      </p:to>
                                    </p:set>
                                    <p:set>
                                      <p:cBhvr>
                                        <p:cTn id="435" dur="100" fill="hold"/>
                                        <p:tgtEl>
                                          <p:spTgt spid="954406"/>
                                        </p:tgtEl>
                                        <p:attrNameLst>
                                          <p:attrName>fill.on</p:attrName>
                                        </p:attrNameLst>
                                      </p:cBhvr>
                                      <p:to>
                                        <p:strVal val="true"/>
                                      </p:to>
                                    </p:set>
                                  </p:childTnLst>
                                </p:cTn>
                              </p:par>
                              <p:par>
                                <p:cTn id="436" presetID="1" presetClass="emph" presetSubtype="2" fill="hold" nodeType="withEffect">
                                  <p:stCondLst>
                                    <p:cond delay="0"/>
                                  </p:stCondLst>
                                  <p:childTnLst>
                                    <p:animClr clrSpc="rgb" dir="cw">
                                      <p:cBhvr>
                                        <p:cTn id="437" dur="100" fill="hold"/>
                                        <p:tgtEl>
                                          <p:spTgt spid="954407"/>
                                        </p:tgtEl>
                                        <p:attrNameLst>
                                          <p:attrName>fillcolor</p:attrName>
                                        </p:attrNameLst>
                                      </p:cBhvr>
                                      <p:to>
                                        <a:srgbClr val="66FF66"/>
                                      </p:to>
                                    </p:animClr>
                                    <p:set>
                                      <p:cBhvr>
                                        <p:cTn id="438" dur="100" fill="hold"/>
                                        <p:tgtEl>
                                          <p:spTgt spid="954407"/>
                                        </p:tgtEl>
                                        <p:attrNameLst>
                                          <p:attrName>fill.type</p:attrName>
                                        </p:attrNameLst>
                                      </p:cBhvr>
                                      <p:to>
                                        <p:strVal val="solid"/>
                                      </p:to>
                                    </p:set>
                                    <p:set>
                                      <p:cBhvr>
                                        <p:cTn id="439" dur="100" fill="hold"/>
                                        <p:tgtEl>
                                          <p:spTgt spid="954407"/>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1" presetClass="emph" presetSubtype="2" fill="hold" nodeType="clickEffect">
                                  <p:stCondLst>
                                    <p:cond delay="0"/>
                                  </p:stCondLst>
                                  <p:childTnLst>
                                    <p:animClr clrSpc="rgb" dir="cw">
                                      <p:cBhvr>
                                        <p:cTn id="443" dur="100" fill="hold"/>
                                        <p:tgtEl>
                                          <p:spTgt spid="954407"/>
                                        </p:tgtEl>
                                        <p:attrNameLst>
                                          <p:attrName>fillcolor</p:attrName>
                                        </p:attrNameLst>
                                      </p:cBhvr>
                                      <p:to>
                                        <a:srgbClr val="FF0000"/>
                                      </p:to>
                                    </p:animClr>
                                    <p:set>
                                      <p:cBhvr>
                                        <p:cTn id="444" dur="100" fill="hold"/>
                                        <p:tgtEl>
                                          <p:spTgt spid="954407"/>
                                        </p:tgtEl>
                                        <p:attrNameLst>
                                          <p:attrName>fill.type</p:attrName>
                                        </p:attrNameLst>
                                      </p:cBhvr>
                                      <p:to>
                                        <p:strVal val="solid"/>
                                      </p:to>
                                    </p:set>
                                    <p:set>
                                      <p:cBhvr>
                                        <p:cTn id="445" dur="100" fill="hold"/>
                                        <p:tgtEl>
                                          <p:spTgt spid="954407"/>
                                        </p:tgtEl>
                                        <p:attrNameLst>
                                          <p:attrName>fill.on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499"/>
                                          </p:stCondLst>
                                        </p:cTn>
                                        <p:tgtEl>
                                          <p:spTgt spid="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3" grpId="0" uiExpand="1"/>
      <p:bldP spid="954374" grpId="0"/>
      <p:bldP spid="954375" grpId="0"/>
      <p:bldP spid="954376" grpId="0"/>
      <p:bldP spid="954377" grpId="0"/>
      <p:bldP spid="954378" grpId="0"/>
      <p:bldP spid="954379" grpId="0"/>
      <p:bldP spid="954380" grpId="0"/>
      <p:bldP spid="954381" grpId="0"/>
      <p:bldP spid="954382" grpId="0"/>
      <p:bldP spid="954383" grpId="0"/>
      <p:bldP spid="954384" grpId="0"/>
      <p:bldP spid="954385" grpId="0"/>
      <p:bldP spid="954386" grpId="0"/>
      <p:bldP spid="954419" grpId="0" uiExpand="1" build="p"/>
      <p:bldP spid="5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Breadth-first search</a:t>
            </a:r>
            <a:endParaRPr lang="en-US" dirty="0">
              <a:solidFill>
                <a:schemeClr val="tx1"/>
              </a:solidFill>
            </a:endParaRPr>
          </a:p>
        </p:txBody>
      </p:sp>
      <p:sp>
        <p:nvSpPr>
          <p:cNvPr id="956419" name="Rectangle 3"/>
          <p:cNvSpPr>
            <a:spLocks noChangeArrowheads="1"/>
          </p:cNvSpPr>
          <p:nvPr/>
        </p:nvSpPr>
        <p:spPr bwMode="auto">
          <a:xfrm>
            <a:off x="6289675" y="1905000"/>
            <a:ext cx="2382838" cy="409892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pic>
        <p:nvPicPr>
          <p:cNvPr id="956420" name="Picture 4" descr="MiddleEarth"/>
          <p:cNvPicPr>
            <a:picLocks noChangeAspect="1" noChangeArrowheads="1"/>
          </p:cNvPicPr>
          <p:nvPr/>
        </p:nvPicPr>
        <p:blipFill>
          <a:blip r:embed="rId3"/>
          <a:srcRect l="15436" t="14473" r="19847" b="25327"/>
          <a:stretch>
            <a:fillRect/>
          </a:stretch>
        </p:blipFill>
        <p:spPr bwMode="auto">
          <a:xfrm>
            <a:off x="609600" y="1920875"/>
            <a:ext cx="5368925" cy="3044825"/>
          </a:xfrm>
          <a:prstGeom prst="rect">
            <a:avLst/>
          </a:prstGeom>
          <a:noFill/>
          <a:ln w="9525">
            <a:solidFill>
              <a:srgbClr val="000000"/>
            </a:solidFill>
            <a:miter lim="800000"/>
            <a:headEnd/>
            <a:tailEnd/>
          </a:ln>
        </p:spPr>
      </p:pic>
      <p:sp>
        <p:nvSpPr>
          <p:cNvPr id="956421" name="Text Box 5"/>
          <p:cNvSpPr txBox="1">
            <a:spLocks noChangeArrowheads="1"/>
          </p:cNvSpPr>
          <p:nvPr/>
        </p:nvSpPr>
        <p:spPr bwMode="auto">
          <a:xfrm>
            <a:off x="735013" y="2158018"/>
            <a:ext cx="4667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56422" name="Text Box 6"/>
          <p:cNvSpPr txBox="1">
            <a:spLocks noChangeArrowheads="1"/>
          </p:cNvSpPr>
          <p:nvPr/>
        </p:nvSpPr>
        <p:spPr bwMode="auto">
          <a:xfrm>
            <a:off x="1674813" y="2043113"/>
            <a:ext cx="4476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56423" name="Text Box 7"/>
          <p:cNvSpPr txBox="1">
            <a:spLocks noChangeArrowheads="1"/>
          </p:cNvSpPr>
          <p:nvPr/>
        </p:nvSpPr>
        <p:spPr bwMode="auto">
          <a:xfrm>
            <a:off x="3338513" y="2182813"/>
            <a:ext cx="3937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56424" name="Text Box 8"/>
          <p:cNvSpPr txBox="1">
            <a:spLocks noChangeArrowheads="1"/>
          </p:cNvSpPr>
          <p:nvPr/>
        </p:nvSpPr>
        <p:spPr bwMode="auto">
          <a:xfrm>
            <a:off x="1395413" y="2475518"/>
            <a:ext cx="4587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56425" name="Text Box 9"/>
          <p:cNvSpPr txBox="1">
            <a:spLocks noChangeArrowheads="1"/>
          </p:cNvSpPr>
          <p:nvPr/>
        </p:nvSpPr>
        <p:spPr bwMode="auto">
          <a:xfrm>
            <a:off x="3471863" y="2539018"/>
            <a:ext cx="4572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56426" name="Text Box 10"/>
          <p:cNvSpPr txBox="1">
            <a:spLocks noChangeArrowheads="1"/>
          </p:cNvSpPr>
          <p:nvPr/>
        </p:nvSpPr>
        <p:spPr bwMode="auto">
          <a:xfrm>
            <a:off x="2692400" y="2754918"/>
            <a:ext cx="4905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56427" name="Text Box 11"/>
          <p:cNvSpPr txBox="1">
            <a:spLocks noChangeArrowheads="1"/>
          </p:cNvSpPr>
          <p:nvPr/>
        </p:nvSpPr>
        <p:spPr bwMode="auto">
          <a:xfrm>
            <a:off x="3440113" y="3107343"/>
            <a:ext cx="4492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56428" name="Text Box 12"/>
          <p:cNvSpPr txBox="1">
            <a:spLocks noChangeArrowheads="1"/>
          </p:cNvSpPr>
          <p:nvPr/>
        </p:nvSpPr>
        <p:spPr bwMode="auto">
          <a:xfrm>
            <a:off x="2635250" y="3529618"/>
            <a:ext cx="3857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56429" name="Text Box 13"/>
          <p:cNvSpPr txBox="1">
            <a:spLocks noChangeArrowheads="1"/>
          </p:cNvSpPr>
          <p:nvPr/>
        </p:nvSpPr>
        <p:spPr bwMode="auto">
          <a:xfrm>
            <a:off x="2739420" y="3932238"/>
            <a:ext cx="45878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56430" name="Text Box 14"/>
          <p:cNvSpPr txBox="1">
            <a:spLocks noChangeArrowheads="1"/>
          </p:cNvSpPr>
          <p:nvPr/>
        </p:nvSpPr>
        <p:spPr bwMode="auto">
          <a:xfrm>
            <a:off x="4202113" y="3821113"/>
            <a:ext cx="45720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56431" name="Text Box 15"/>
          <p:cNvSpPr txBox="1">
            <a:spLocks noChangeArrowheads="1"/>
          </p:cNvSpPr>
          <p:nvPr/>
        </p:nvSpPr>
        <p:spPr bwMode="auto">
          <a:xfrm>
            <a:off x="5043488" y="3846513"/>
            <a:ext cx="4365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56432" name="Text Box 16"/>
          <p:cNvSpPr txBox="1">
            <a:spLocks noChangeArrowheads="1"/>
          </p:cNvSpPr>
          <p:nvPr/>
        </p:nvSpPr>
        <p:spPr bwMode="auto">
          <a:xfrm>
            <a:off x="5373688" y="4199543"/>
            <a:ext cx="492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56433" name="Text Box 17"/>
          <p:cNvSpPr txBox="1">
            <a:spLocks noChangeArrowheads="1"/>
          </p:cNvSpPr>
          <p:nvPr/>
        </p:nvSpPr>
        <p:spPr bwMode="auto">
          <a:xfrm>
            <a:off x="5141913" y="4592638"/>
            <a:ext cx="4079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56434" name="Text Box 18"/>
          <p:cNvSpPr txBox="1">
            <a:spLocks noChangeArrowheads="1"/>
          </p:cNvSpPr>
          <p:nvPr/>
        </p:nvSpPr>
        <p:spPr bwMode="auto">
          <a:xfrm>
            <a:off x="4241800" y="4456113"/>
            <a:ext cx="43021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sp>
        <p:nvSpPr>
          <p:cNvPr id="956435" name="Line 19"/>
          <p:cNvSpPr>
            <a:spLocks noChangeShapeType="1"/>
          </p:cNvSpPr>
          <p:nvPr/>
        </p:nvSpPr>
        <p:spPr bwMode="auto">
          <a:xfrm>
            <a:off x="1192213" y="2297113"/>
            <a:ext cx="701675" cy="1111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6" name="Line 20"/>
          <p:cNvSpPr>
            <a:spLocks noChangeShapeType="1"/>
          </p:cNvSpPr>
          <p:nvPr/>
        </p:nvSpPr>
        <p:spPr bwMode="auto">
          <a:xfrm>
            <a:off x="1893888" y="2308225"/>
            <a:ext cx="1463675"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7" name="Line 21"/>
          <p:cNvSpPr>
            <a:spLocks noChangeShapeType="1"/>
          </p:cNvSpPr>
          <p:nvPr/>
        </p:nvSpPr>
        <p:spPr bwMode="auto">
          <a:xfrm flipH="1">
            <a:off x="3176588" y="2284413"/>
            <a:ext cx="180975" cy="5921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8" name="Line 22"/>
          <p:cNvSpPr>
            <a:spLocks noChangeShapeType="1"/>
          </p:cNvSpPr>
          <p:nvPr/>
        </p:nvSpPr>
        <p:spPr bwMode="auto">
          <a:xfrm>
            <a:off x="1193800" y="2282825"/>
            <a:ext cx="2047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39" name="Line 23"/>
          <p:cNvSpPr>
            <a:spLocks noChangeShapeType="1"/>
          </p:cNvSpPr>
          <p:nvPr/>
        </p:nvSpPr>
        <p:spPr bwMode="auto">
          <a:xfrm>
            <a:off x="1397000" y="2613025"/>
            <a:ext cx="1624013" cy="1039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0" name="Line 24"/>
          <p:cNvSpPr>
            <a:spLocks noChangeShapeType="1"/>
          </p:cNvSpPr>
          <p:nvPr/>
        </p:nvSpPr>
        <p:spPr bwMode="auto">
          <a:xfrm>
            <a:off x="3017838" y="3651250"/>
            <a:ext cx="182562" cy="3873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1" name="Line 25"/>
          <p:cNvSpPr>
            <a:spLocks noChangeShapeType="1"/>
          </p:cNvSpPr>
          <p:nvPr/>
        </p:nvSpPr>
        <p:spPr bwMode="auto">
          <a:xfrm flipV="1">
            <a:off x="3200400" y="3227388"/>
            <a:ext cx="230188"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2" name="Line 26"/>
          <p:cNvSpPr>
            <a:spLocks noChangeShapeType="1"/>
          </p:cNvSpPr>
          <p:nvPr/>
        </p:nvSpPr>
        <p:spPr bwMode="auto">
          <a:xfrm>
            <a:off x="3197225" y="4044950"/>
            <a:ext cx="1160463" cy="317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3" name="Line 27"/>
          <p:cNvSpPr>
            <a:spLocks noChangeShapeType="1"/>
          </p:cNvSpPr>
          <p:nvPr/>
        </p:nvSpPr>
        <p:spPr bwMode="auto">
          <a:xfrm>
            <a:off x="3179763" y="2878138"/>
            <a:ext cx="252412" cy="3587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4" name="Line 28"/>
          <p:cNvSpPr>
            <a:spLocks noChangeShapeType="1"/>
          </p:cNvSpPr>
          <p:nvPr/>
        </p:nvSpPr>
        <p:spPr bwMode="auto">
          <a:xfrm>
            <a:off x="3343275" y="2292350"/>
            <a:ext cx="130175" cy="3714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5" name="Line 29"/>
          <p:cNvSpPr>
            <a:spLocks noChangeShapeType="1"/>
          </p:cNvSpPr>
          <p:nvPr/>
        </p:nvSpPr>
        <p:spPr bwMode="auto">
          <a:xfrm flipH="1">
            <a:off x="3436938" y="2654300"/>
            <a:ext cx="46037" cy="584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6" name="Line 30"/>
          <p:cNvSpPr>
            <a:spLocks noChangeShapeType="1"/>
          </p:cNvSpPr>
          <p:nvPr/>
        </p:nvSpPr>
        <p:spPr bwMode="auto">
          <a:xfrm>
            <a:off x="3432175" y="3233738"/>
            <a:ext cx="920750" cy="838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7" name="Line 31"/>
          <p:cNvSpPr>
            <a:spLocks noChangeShapeType="1"/>
          </p:cNvSpPr>
          <p:nvPr/>
        </p:nvSpPr>
        <p:spPr bwMode="auto">
          <a:xfrm>
            <a:off x="3200400" y="4054475"/>
            <a:ext cx="1452563"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8" name="Line 32"/>
          <p:cNvSpPr>
            <a:spLocks noChangeShapeType="1"/>
          </p:cNvSpPr>
          <p:nvPr/>
        </p:nvSpPr>
        <p:spPr bwMode="auto">
          <a:xfrm>
            <a:off x="4649788" y="4498975"/>
            <a:ext cx="484187" cy="150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49" name="Line 33"/>
          <p:cNvSpPr>
            <a:spLocks noChangeShapeType="1"/>
          </p:cNvSpPr>
          <p:nvPr/>
        </p:nvSpPr>
        <p:spPr bwMode="auto">
          <a:xfrm flipV="1">
            <a:off x="5140325" y="4333875"/>
            <a:ext cx="255588" cy="3254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0" name="Line 34"/>
          <p:cNvSpPr>
            <a:spLocks noChangeShapeType="1"/>
          </p:cNvSpPr>
          <p:nvPr/>
        </p:nvSpPr>
        <p:spPr bwMode="auto">
          <a:xfrm flipH="1" flipV="1">
            <a:off x="4337050" y="4060825"/>
            <a:ext cx="319088"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1" name="Line 35"/>
          <p:cNvSpPr>
            <a:spLocks noChangeShapeType="1"/>
          </p:cNvSpPr>
          <p:nvPr/>
        </p:nvSpPr>
        <p:spPr bwMode="auto">
          <a:xfrm flipV="1">
            <a:off x="4344988" y="4032250"/>
            <a:ext cx="738187" cy="428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2" name="Line 36"/>
          <p:cNvSpPr>
            <a:spLocks noChangeShapeType="1"/>
          </p:cNvSpPr>
          <p:nvPr/>
        </p:nvSpPr>
        <p:spPr bwMode="auto">
          <a:xfrm flipH="1" flipV="1">
            <a:off x="5054600" y="4029075"/>
            <a:ext cx="95250"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3" name="Line 37"/>
          <p:cNvSpPr>
            <a:spLocks noChangeShapeType="1"/>
          </p:cNvSpPr>
          <p:nvPr/>
        </p:nvSpPr>
        <p:spPr bwMode="auto">
          <a:xfrm flipH="1" flipV="1">
            <a:off x="5065713" y="4025900"/>
            <a:ext cx="336550" cy="3079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4" name="Oval 38"/>
          <p:cNvSpPr>
            <a:spLocks noChangeArrowheads="1"/>
          </p:cNvSpPr>
          <p:nvPr/>
        </p:nvSpPr>
        <p:spPr bwMode="auto">
          <a:xfrm>
            <a:off x="1870075" y="2270125"/>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5" name="Oval 39"/>
          <p:cNvSpPr>
            <a:spLocks noChangeArrowheads="1"/>
          </p:cNvSpPr>
          <p:nvPr/>
        </p:nvSpPr>
        <p:spPr bwMode="auto">
          <a:xfrm>
            <a:off x="1160463" y="22590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6" name="Oval 40"/>
          <p:cNvSpPr>
            <a:spLocks noChangeArrowheads="1"/>
          </p:cNvSpPr>
          <p:nvPr/>
        </p:nvSpPr>
        <p:spPr bwMode="auto">
          <a:xfrm>
            <a:off x="1357313" y="2576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7" name="Oval 41"/>
          <p:cNvSpPr>
            <a:spLocks noChangeArrowheads="1"/>
          </p:cNvSpPr>
          <p:nvPr/>
        </p:nvSpPr>
        <p:spPr bwMode="auto">
          <a:xfrm>
            <a:off x="5362575" y="42910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8" name="Oval 42"/>
          <p:cNvSpPr>
            <a:spLocks noChangeArrowheads="1"/>
          </p:cNvSpPr>
          <p:nvPr/>
        </p:nvSpPr>
        <p:spPr bwMode="auto">
          <a:xfrm>
            <a:off x="5108575" y="46228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59" name="Oval 43"/>
          <p:cNvSpPr>
            <a:spLocks noChangeArrowheads="1"/>
          </p:cNvSpPr>
          <p:nvPr/>
        </p:nvSpPr>
        <p:spPr bwMode="auto">
          <a:xfrm>
            <a:off x="5021263" y="39989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0" name="Oval 44"/>
          <p:cNvSpPr>
            <a:spLocks noChangeArrowheads="1"/>
          </p:cNvSpPr>
          <p:nvPr/>
        </p:nvSpPr>
        <p:spPr bwMode="auto">
          <a:xfrm>
            <a:off x="4308475" y="40386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1" name="Oval 45"/>
          <p:cNvSpPr>
            <a:spLocks noChangeArrowheads="1"/>
          </p:cNvSpPr>
          <p:nvPr/>
        </p:nvSpPr>
        <p:spPr bwMode="auto">
          <a:xfrm>
            <a:off x="3167063" y="40116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2" name="Oval 46"/>
          <p:cNvSpPr>
            <a:spLocks noChangeArrowheads="1"/>
          </p:cNvSpPr>
          <p:nvPr/>
        </p:nvSpPr>
        <p:spPr bwMode="auto">
          <a:xfrm>
            <a:off x="2981325" y="3617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3" name="Oval 47"/>
          <p:cNvSpPr>
            <a:spLocks noChangeArrowheads="1"/>
          </p:cNvSpPr>
          <p:nvPr/>
        </p:nvSpPr>
        <p:spPr bwMode="auto">
          <a:xfrm>
            <a:off x="3395663" y="32115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4" name="Oval 48"/>
          <p:cNvSpPr>
            <a:spLocks noChangeArrowheads="1"/>
          </p:cNvSpPr>
          <p:nvPr/>
        </p:nvSpPr>
        <p:spPr bwMode="auto">
          <a:xfrm>
            <a:off x="3446463" y="2630488"/>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5" name="Oval 49"/>
          <p:cNvSpPr>
            <a:spLocks noChangeArrowheads="1"/>
          </p:cNvSpPr>
          <p:nvPr/>
        </p:nvSpPr>
        <p:spPr bwMode="auto">
          <a:xfrm>
            <a:off x="3140075" y="28559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6" name="Oval 50"/>
          <p:cNvSpPr>
            <a:spLocks noChangeArrowheads="1"/>
          </p:cNvSpPr>
          <p:nvPr/>
        </p:nvSpPr>
        <p:spPr bwMode="auto">
          <a:xfrm>
            <a:off x="3311525" y="2274888"/>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67" name="Text Box 51"/>
          <p:cNvSpPr txBox="1">
            <a:spLocks noChangeArrowheads="1"/>
          </p:cNvSpPr>
          <p:nvPr/>
        </p:nvSpPr>
        <p:spPr bwMode="auto">
          <a:xfrm>
            <a:off x="6332538" y="1944310"/>
            <a:ext cx="1973262" cy="4211638"/>
          </a:xfrm>
          <a:prstGeom prst="rect">
            <a:avLst/>
          </a:prstGeom>
          <a:noFill/>
          <a:ln w="9525">
            <a:noFill/>
            <a:miter lim="800000"/>
            <a:headEnd/>
            <a:tailEnd/>
          </a:ln>
          <a:effectLst/>
        </p:spPr>
        <p:txBody>
          <a:bodyPr wrap="none">
            <a:prstTxWarp prst="textNoShape">
              <a:avLst/>
            </a:prstTxWarp>
            <a:spAutoFit/>
          </a:bodyPr>
          <a:lstStyle/>
          <a:p>
            <a:r>
              <a:rPr lang="en-US" sz="1800" b="0" dirty="0">
                <a:solidFill>
                  <a:srgbClr val="000000"/>
                </a:solidFill>
              </a:rPr>
              <a:t>Visiting node </a:t>
            </a:r>
            <a:r>
              <a:rPr lang="en-US" sz="1600" dirty="0">
                <a:solidFill>
                  <a:srgbClr val="000000"/>
                </a:solidFill>
                <a:latin typeface="Helvetica Neue" charset="0"/>
              </a:rPr>
              <a:t>ISE</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EDO</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SOU</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LOR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MIN</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RAU</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HOB</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CAR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MOR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CIR</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BLA</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BRE</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RIV</a:t>
            </a:r>
            <a:endParaRPr lang="en-US" sz="1800" b="0" dirty="0">
              <a:solidFill>
                <a:srgbClr val="000000"/>
              </a:solidFill>
            </a:endParaRPr>
          </a:p>
          <a:p>
            <a:r>
              <a:rPr lang="en-US" sz="1800" b="0" dirty="0">
                <a:solidFill>
                  <a:srgbClr val="000000"/>
                </a:solidFill>
              </a:rPr>
              <a:t>Visiting node </a:t>
            </a:r>
            <a:r>
              <a:rPr lang="en-US" sz="1600" dirty="0">
                <a:solidFill>
                  <a:srgbClr val="000000"/>
                </a:solidFill>
                <a:latin typeface="Helvetica Neue" charset="0"/>
              </a:rPr>
              <a:t>MOU</a:t>
            </a:r>
            <a:endParaRPr lang="en-US" sz="1800" b="0" dirty="0">
              <a:solidFill>
                <a:srgbClr val="000000"/>
              </a:solidFill>
            </a:endParaRPr>
          </a:p>
          <a:p>
            <a:endParaRPr lang="en-US" sz="1800" dirty="0">
              <a:solidFill>
                <a:srgbClr val="000000"/>
              </a:solidFill>
            </a:endParaRPr>
          </a:p>
        </p:txBody>
      </p:sp>
      <p:sp>
        <p:nvSpPr>
          <p:cNvPr id="956468" name="Text Box 52"/>
          <p:cNvSpPr txBox="1">
            <a:spLocks noChangeArrowheads="1"/>
          </p:cNvSpPr>
          <p:nvPr/>
        </p:nvSpPr>
        <p:spPr bwMode="auto">
          <a:xfrm>
            <a:off x="457200" y="1143000"/>
            <a:ext cx="81534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Construct a breadth-first search starting from Isengard (</a:t>
            </a:r>
            <a:r>
              <a:rPr lang="en-US" sz="2000">
                <a:solidFill>
                  <a:srgbClr val="000000"/>
                </a:solidFill>
                <a:latin typeface="Helvetica Neue" charset="0"/>
              </a:rPr>
              <a:t>ISE</a:t>
            </a:r>
            <a:r>
              <a:rPr lang="en-US" sz="2400" b="0">
                <a:solidFill>
                  <a:srgbClr val="000000"/>
                </a:solidFill>
              </a:rPr>
              <a:t>):</a:t>
            </a:r>
            <a:endParaRPr lang="en-US" sz="2200" b="0">
              <a:solidFill>
                <a:srgbClr val="000000"/>
              </a:solidFill>
            </a:endParaRPr>
          </a:p>
        </p:txBody>
      </p:sp>
      <p:sp>
        <p:nvSpPr>
          <p:cNvPr id="956469" name="Oval 53"/>
          <p:cNvSpPr>
            <a:spLocks noChangeArrowheads="1"/>
          </p:cNvSpPr>
          <p:nvPr/>
        </p:nvSpPr>
        <p:spPr bwMode="auto">
          <a:xfrm>
            <a:off x="4619625" y="44561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6471" name="Rectangle 55"/>
          <p:cNvSpPr>
            <a:spLocks noChangeArrowheads="1"/>
          </p:cNvSpPr>
          <p:nvPr/>
        </p:nvSpPr>
        <p:spPr bwMode="auto">
          <a:xfrm>
            <a:off x="1295400" y="6172200"/>
            <a:ext cx="508000"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ISE</a:t>
            </a:r>
          </a:p>
        </p:txBody>
      </p:sp>
      <p:sp>
        <p:nvSpPr>
          <p:cNvPr id="956472" name="Rectangle 56"/>
          <p:cNvSpPr>
            <a:spLocks noChangeArrowheads="1"/>
          </p:cNvSpPr>
          <p:nvPr/>
        </p:nvSpPr>
        <p:spPr bwMode="auto">
          <a:xfrm>
            <a:off x="1739900" y="6172200"/>
            <a:ext cx="623888"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EDO</a:t>
            </a:r>
          </a:p>
        </p:txBody>
      </p:sp>
      <p:sp>
        <p:nvSpPr>
          <p:cNvPr id="956473" name="Rectangle 57"/>
          <p:cNvSpPr>
            <a:spLocks noChangeArrowheads="1"/>
          </p:cNvSpPr>
          <p:nvPr/>
        </p:nvSpPr>
        <p:spPr bwMode="auto">
          <a:xfrm>
            <a:off x="2287588" y="6172200"/>
            <a:ext cx="6254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SOU</a:t>
            </a:r>
          </a:p>
        </p:txBody>
      </p:sp>
      <p:sp>
        <p:nvSpPr>
          <p:cNvPr id="956474" name="Rectangle 58"/>
          <p:cNvSpPr>
            <a:spLocks noChangeArrowheads="1"/>
          </p:cNvSpPr>
          <p:nvPr/>
        </p:nvSpPr>
        <p:spPr bwMode="auto">
          <a:xfrm>
            <a:off x="2836863" y="6172200"/>
            <a:ext cx="609600"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LOR</a:t>
            </a:r>
          </a:p>
        </p:txBody>
      </p:sp>
      <p:sp>
        <p:nvSpPr>
          <p:cNvPr id="956475" name="Rectangle 59"/>
          <p:cNvSpPr>
            <a:spLocks noChangeArrowheads="1"/>
          </p:cNvSpPr>
          <p:nvPr/>
        </p:nvSpPr>
        <p:spPr bwMode="auto">
          <a:xfrm>
            <a:off x="3370263" y="6172200"/>
            <a:ext cx="579437"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MIN</a:t>
            </a:r>
          </a:p>
        </p:txBody>
      </p:sp>
      <p:sp>
        <p:nvSpPr>
          <p:cNvPr id="956476" name="Rectangle 60"/>
          <p:cNvSpPr>
            <a:spLocks noChangeArrowheads="1"/>
          </p:cNvSpPr>
          <p:nvPr/>
        </p:nvSpPr>
        <p:spPr bwMode="auto">
          <a:xfrm>
            <a:off x="3873500" y="6172200"/>
            <a:ext cx="620713"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RAU</a:t>
            </a:r>
          </a:p>
        </p:txBody>
      </p:sp>
      <p:sp>
        <p:nvSpPr>
          <p:cNvPr id="956477" name="Rectangle 61"/>
          <p:cNvSpPr>
            <a:spLocks noChangeArrowheads="1"/>
          </p:cNvSpPr>
          <p:nvPr/>
        </p:nvSpPr>
        <p:spPr bwMode="auto">
          <a:xfrm>
            <a:off x="4418013" y="6172200"/>
            <a:ext cx="636587"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HOB</a:t>
            </a:r>
          </a:p>
        </p:txBody>
      </p:sp>
      <p:sp>
        <p:nvSpPr>
          <p:cNvPr id="956478" name="Rectangle 62"/>
          <p:cNvSpPr>
            <a:spLocks noChangeArrowheads="1"/>
          </p:cNvSpPr>
          <p:nvPr/>
        </p:nvSpPr>
        <p:spPr bwMode="auto">
          <a:xfrm>
            <a:off x="4976813" y="6172200"/>
            <a:ext cx="620712"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CAR</a:t>
            </a:r>
          </a:p>
        </p:txBody>
      </p:sp>
      <p:sp>
        <p:nvSpPr>
          <p:cNvPr id="956479" name="Rectangle 63"/>
          <p:cNvSpPr>
            <a:spLocks noChangeArrowheads="1"/>
          </p:cNvSpPr>
          <p:nvPr/>
        </p:nvSpPr>
        <p:spPr bwMode="auto">
          <a:xfrm>
            <a:off x="5521325" y="6172200"/>
            <a:ext cx="673100"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MOR</a:t>
            </a:r>
          </a:p>
        </p:txBody>
      </p:sp>
      <p:sp>
        <p:nvSpPr>
          <p:cNvPr id="956480" name="Rectangle 64"/>
          <p:cNvSpPr>
            <a:spLocks noChangeArrowheads="1"/>
          </p:cNvSpPr>
          <p:nvPr/>
        </p:nvSpPr>
        <p:spPr bwMode="auto">
          <a:xfrm>
            <a:off x="6118225" y="6172200"/>
            <a:ext cx="541338"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CIR</a:t>
            </a:r>
          </a:p>
        </p:txBody>
      </p:sp>
      <p:sp>
        <p:nvSpPr>
          <p:cNvPr id="956481" name="Rectangle 65"/>
          <p:cNvSpPr>
            <a:spLocks noChangeArrowheads="1"/>
          </p:cNvSpPr>
          <p:nvPr/>
        </p:nvSpPr>
        <p:spPr bwMode="auto">
          <a:xfrm>
            <a:off x="6583363" y="6172200"/>
            <a:ext cx="5873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BLA</a:t>
            </a:r>
          </a:p>
        </p:txBody>
      </p:sp>
      <p:sp>
        <p:nvSpPr>
          <p:cNvPr id="956482" name="Rectangle 66"/>
          <p:cNvSpPr>
            <a:spLocks noChangeArrowheads="1"/>
          </p:cNvSpPr>
          <p:nvPr/>
        </p:nvSpPr>
        <p:spPr bwMode="auto">
          <a:xfrm>
            <a:off x="7094538" y="6172200"/>
            <a:ext cx="604837"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BRE</a:t>
            </a:r>
          </a:p>
        </p:txBody>
      </p:sp>
      <p:sp>
        <p:nvSpPr>
          <p:cNvPr id="956483" name="Rectangle 67"/>
          <p:cNvSpPr>
            <a:spLocks noChangeArrowheads="1"/>
          </p:cNvSpPr>
          <p:nvPr/>
        </p:nvSpPr>
        <p:spPr bwMode="auto">
          <a:xfrm>
            <a:off x="7623175" y="6172200"/>
            <a:ext cx="519113"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Helvetica Neue" charset="0"/>
              </a:rPr>
              <a:t>RIV</a:t>
            </a:r>
          </a:p>
        </p:txBody>
      </p:sp>
      <p:sp>
        <p:nvSpPr>
          <p:cNvPr id="956485" name="Rectangle 69"/>
          <p:cNvSpPr>
            <a:spLocks noChangeArrowheads="1"/>
          </p:cNvSpPr>
          <p:nvPr/>
        </p:nvSpPr>
        <p:spPr bwMode="auto">
          <a:xfrm>
            <a:off x="8064500" y="6172200"/>
            <a:ext cx="677863" cy="336550"/>
          </a:xfrm>
          <a:prstGeom prst="rect">
            <a:avLst/>
          </a:prstGeom>
          <a:noFill/>
          <a:ln w="9525">
            <a:noFill/>
            <a:miter lim="800000"/>
            <a:headEnd/>
            <a:tailEnd/>
          </a:ln>
          <a:effectLst/>
        </p:spPr>
        <p:txBody>
          <a:bodyPr wrap="none">
            <a:prstTxWarp prst="textNoShape">
              <a:avLst/>
            </a:prstTxWarp>
            <a:spAutoFit/>
          </a:bodyPr>
          <a:lstStyle/>
          <a:p>
            <a:pPr algn="ctr"/>
            <a:r>
              <a:rPr lang="en-US" sz="1600" dirty="0">
                <a:solidFill>
                  <a:srgbClr val="000000"/>
                </a:solidFill>
                <a:latin typeface="Helvetica Neue" charset="0"/>
              </a:rPr>
              <a:t>MOU</a:t>
            </a:r>
          </a:p>
        </p:txBody>
      </p:sp>
      <p:sp>
        <p:nvSpPr>
          <p:cNvPr id="956486" name="Text Box 70"/>
          <p:cNvSpPr txBox="1">
            <a:spLocks noChangeArrowheads="1"/>
          </p:cNvSpPr>
          <p:nvPr/>
        </p:nvSpPr>
        <p:spPr bwMode="auto">
          <a:xfrm>
            <a:off x="517525" y="6135688"/>
            <a:ext cx="844550" cy="366712"/>
          </a:xfrm>
          <a:prstGeom prst="rect">
            <a:avLst/>
          </a:prstGeom>
          <a:noFill/>
          <a:ln w="9525">
            <a:noFill/>
            <a:miter lim="800000"/>
            <a:headEnd/>
            <a:tailEnd/>
          </a:ln>
          <a:effectLst/>
        </p:spPr>
        <p:txBody>
          <a:bodyPr wrap="none">
            <a:prstTxWarp prst="textNoShape">
              <a:avLst/>
            </a:prstTxWarp>
            <a:spAutoFit/>
          </a:bodyPr>
          <a:lstStyle/>
          <a:p>
            <a:r>
              <a:rPr lang="en-US" sz="1800" b="0" dirty="0">
                <a:solidFill>
                  <a:srgbClr val="000000"/>
                </a:solidFill>
              </a:rPr>
              <a:t>Queue:</a:t>
            </a:r>
          </a:p>
        </p:txBody>
      </p:sp>
      <p:grpSp>
        <p:nvGrpSpPr>
          <p:cNvPr id="2" name="Group 73"/>
          <p:cNvGrpSpPr>
            <a:grpSpLocks/>
          </p:cNvGrpSpPr>
          <p:nvPr/>
        </p:nvGrpSpPr>
        <p:grpSpPr bwMode="auto">
          <a:xfrm>
            <a:off x="1422400" y="6235095"/>
            <a:ext cx="228600" cy="228600"/>
            <a:chOff x="864" y="3696"/>
            <a:chExt cx="144" cy="144"/>
          </a:xfrm>
        </p:grpSpPr>
        <p:sp>
          <p:nvSpPr>
            <p:cNvPr id="956487" name="Line 71"/>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88" name="Line 72"/>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3" name="Group 74"/>
          <p:cNvGrpSpPr>
            <a:grpSpLocks/>
          </p:cNvGrpSpPr>
          <p:nvPr/>
        </p:nvGrpSpPr>
        <p:grpSpPr bwMode="auto">
          <a:xfrm>
            <a:off x="1931988" y="6235095"/>
            <a:ext cx="228600" cy="228600"/>
            <a:chOff x="864" y="3696"/>
            <a:chExt cx="144" cy="144"/>
          </a:xfrm>
        </p:grpSpPr>
        <p:sp>
          <p:nvSpPr>
            <p:cNvPr id="956491" name="Line 75"/>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92" name="Line 76"/>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4" name="Group 77"/>
          <p:cNvGrpSpPr>
            <a:grpSpLocks/>
          </p:cNvGrpSpPr>
          <p:nvPr/>
        </p:nvGrpSpPr>
        <p:grpSpPr bwMode="auto">
          <a:xfrm>
            <a:off x="2481263" y="6235095"/>
            <a:ext cx="228600" cy="228600"/>
            <a:chOff x="864" y="3696"/>
            <a:chExt cx="144" cy="144"/>
          </a:xfrm>
        </p:grpSpPr>
        <p:sp>
          <p:nvSpPr>
            <p:cNvPr id="956494" name="Line 78"/>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95" name="Line 79"/>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5" name="Group 80"/>
          <p:cNvGrpSpPr>
            <a:grpSpLocks/>
          </p:cNvGrpSpPr>
          <p:nvPr/>
        </p:nvGrpSpPr>
        <p:grpSpPr bwMode="auto">
          <a:xfrm>
            <a:off x="3005138" y="6235095"/>
            <a:ext cx="228600" cy="228600"/>
            <a:chOff x="864" y="3696"/>
            <a:chExt cx="144" cy="144"/>
          </a:xfrm>
        </p:grpSpPr>
        <p:sp>
          <p:nvSpPr>
            <p:cNvPr id="956497" name="Line 81"/>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498" name="Line 82"/>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6" name="Group 83"/>
          <p:cNvGrpSpPr>
            <a:grpSpLocks/>
          </p:cNvGrpSpPr>
          <p:nvPr/>
        </p:nvGrpSpPr>
        <p:grpSpPr bwMode="auto">
          <a:xfrm>
            <a:off x="3554413" y="6235095"/>
            <a:ext cx="228600" cy="228600"/>
            <a:chOff x="864" y="3696"/>
            <a:chExt cx="144" cy="144"/>
          </a:xfrm>
        </p:grpSpPr>
        <p:sp>
          <p:nvSpPr>
            <p:cNvPr id="956500" name="Line 84"/>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01" name="Line 85"/>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7" name="Group 86"/>
          <p:cNvGrpSpPr>
            <a:grpSpLocks/>
          </p:cNvGrpSpPr>
          <p:nvPr/>
        </p:nvGrpSpPr>
        <p:grpSpPr bwMode="auto">
          <a:xfrm>
            <a:off x="4065588" y="6235095"/>
            <a:ext cx="228600" cy="228600"/>
            <a:chOff x="864" y="3696"/>
            <a:chExt cx="144" cy="144"/>
          </a:xfrm>
        </p:grpSpPr>
        <p:sp>
          <p:nvSpPr>
            <p:cNvPr id="956503" name="Line 87"/>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04" name="Line 88"/>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8" name="Group 89"/>
          <p:cNvGrpSpPr>
            <a:grpSpLocks/>
          </p:cNvGrpSpPr>
          <p:nvPr/>
        </p:nvGrpSpPr>
        <p:grpSpPr bwMode="auto">
          <a:xfrm>
            <a:off x="4614863" y="6235095"/>
            <a:ext cx="228600" cy="228600"/>
            <a:chOff x="864" y="3696"/>
            <a:chExt cx="144" cy="144"/>
          </a:xfrm>
        </p:grpSpPr>
        <p:sp>
          <p:nvSpPr>
            <p:cNvPr id="956506" name="Line 90"/>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07" name="Line 91"/>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9" name="Group 92"/>
          <p:cNvGrpSpPr>
            <a:grpSpLocks/>
          </p:cNvGrpSpPr>
          <p:nvPr/>
        </p:nvGrpSpPr>
        <p:grpSpPr bwMode="auto">
          <a:xfrm>
            <a:off x="5175250" y="6235095"/>
            <a:ext cx="228600" cy="228600"/>
            <a:chOff x="864" y="3696"/>
            <a:chExt cx="144" cy="144"/>
          </a:xfrm>
        </p:grpSpPr>
        <p:sp>
          <p:nvSpPr>
            <p:cNvPr id="956509" name="Line 93"/>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0" name="Line 94"/>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0" name="Group 95"/>
          <p:cNvGrpSpPr>
            <a:grpSpLocks/>
          </p:cNvGrpSpPr>
          <p:nvPr/>
        </p:nvGrpSpPr>
        <p:grpSpPr bwMode="auto">
          <a:xfrm>
            <a:off x="5762625" y="6235095"/>
            <a:ext cx="228600" cy="228600"/>
            <a:chOff x="864" y="3696"/>
            <a:chExt cx="144" cy="144"/>
          </a:xfrm>
        </p:grpSpPr>
        <p:sp>
          <p:nvSpPr>
            <p:cNvPr id="956512" name="Line 96"/>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3" name="Line 97"/>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1" name="Group 98"/>
          <p:cNvGrpSpPr>
            <a:grpSpLocks/>
          </p:cNvGrpSpPr>
          <p:nvPr/>
        </p:nvGrpSpPr>
        <p:grpSpPr bwMode="auto">
          <a:xfrm>
            <a:off x="6261100" y="6235095"/>
            <a:ext cx="228600" cy="228600"/>
            <a:chOff x="864" y="3696"/>
            <a:chExt cx="144" cy="144"/>
          </a:xfrm>
        </p:grpSpPr>
        <p:sp>
          <p:nvSpPr>
            <p:cNvPr id="956515" name="Line 99"/>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6" name="Line 100"/>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2" name="Group 101"/>
          <p:cNvGrpSpPr>
            <a:grpSpLocks/>
          </p:cNvGrpSpPr>
          <p:nvPr/>
        </p:nvGrpSpPr>
        <p:grpSpPr bwMode="auto">
          <a:xfrm>
            <a:off x="6746875" y="6235095"/>
            <a:ext cx="228600" cy="228600"/>
            <a:chOff x="864" y="3696"/>
            <a:chExt cx="144" cy="144"/>
          </a:xfrm>
        </p:grpSpPr>
        <p:sp>
          <p:nvSpPr>
            <p:cNvPr id="956518" name="Line 102"/>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19" name="Line 103"/>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3" name="Group 104"/>
          <p:cNvGrpSpPr>
            <a:grpSpLocks/>
          </p:cNvGrpSpPr>
          <p:nvPr/>
        </p:nvGrpSpPr>
        <p:grpSpPr bwMode="auto">
          <a:xfrm>
            <a:off x="7270750" y="6235095"/>
            <a:ext cx="228600" cy="228600"/>
            <a:chOff x="864" y="3696"/>
            <a:chExt cx="144" cy="144"/>
          </a:xfrm>
        </p:grpSpPr>
        <p:sp>
          <p:nvSpPr>
            <p:cNvPr id="956521" name="Line 105"/>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22" name="Line 106"/>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4" name="Group 107"/>
          <p:cNvGrpSpPr>
            <a:grpSpLocks/>
          </p:cNvGrpSpPr>
          <p:nvPr/>
        </p:nvGrpSpPr>
        <p:grpSpPr bwMode="auto">
          <a:xfrm>
            <a:off x="7769225" y="6235095"/>
            <a:ext cx="228600" cy="228600"/>
            <a:chOff x="864" y="3696"/>
            <a:chExt cx="144" cy="144"/>
          </a:xfrm>
        </p:grpSpPr>
        <p:sp>
          <p:nvSpPr>
            <p:cNvPr id="956524" name="Line 108"/>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25" name="Line 109"/>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grpSp>
        <p:nvGrpSpPr>
          <p:cNvPr id="15" name="Group 110"/>
          <p:cNvGrpSpPr>
            <a:grpSpLocks/>
          </p:cNvGrpSpPr>
          <p:nvPr/>
        </p:nvGrpSpPr>
        <p:grpSpPr bwMode="auto">
          <a:xfrm>
            <a:off x="8293100" y="6235095"/>
            <a:ext cx="228600" cy="228600"/>
            <a:chOff x="864" y="3696"/>
            <a:chExt cx="144" cy="144"/>
          </a:xfrm>
        </p:grpSpPr>
        <p:sp>
          <p:nvSpPr>
            <p:cNvPr id="956527" name="Line 111"/>
            <p:cNvSpPr>
              <a:spLocks noChangeShapeType="1"/>
            </p:cNvSpPr>
            <p:nvPr/>
          </p:nvSpPr>
          <p:spPr bwMode="auto">
            <a:xfrm>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56528" name="Line 112"/>
            <p:cNvSpPr>
              <a:spLocks noChangeShapeType="1"/>
            </p:cNvSpPr>
            <p:nvPr/>
          </p:nvSpPr>
          <p:spPr bwMode="auto">
            <a:xfrm flipH="1">
              <a:off x="864" y="3696"/>
              <a:ext cx="144" cy="144"/>
            </a:xfrm>
            <a:prstGeom prst="line">
              <a:avLst/>
            </a:prstGeom>
            <a:noFill/>
            <a:ln w="2540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grpSp>
      <p:sp>
        <p:nvSpPr>
          <p:cNvPr id="111" name="Text Box 52"/>
          <p:cNvSpPr txBox="1">
            <a:spLocks noChangeArrowheads="1"/>
          </p:cNvSpPr>
          <p:nvPr/>
        </p:nvSpPr>
        <p:spPr bwMode="auto">
          <a:xfrm>
            <a:off x="457200" y="5181600"/>
            <a:ext cx="5521325" cy="461665"/>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400" b="0" dirty="0">
                <a:solidFill>
                  <a:srgbClr val="000000"/>
                </a:solidFill>
              </a:rPr>
              <a:t>What data structure should we use?</a:t>
            </a:r>
            <a:endParaRPr lang="en-US" sz="22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6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64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646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7" presetClass="emph" presetSubtype="2" fill="hold" nodeType="withEffect">
                                  <p:stCondLst>
                                    <p:cond delay="0"/>
                                  </p:stCondLst>
                                  <p:childTnLst>
                                    <p:animClr clrSpc="rgb" dir="cw">
                                      <p:cBhvr>
                                        <p:cTn id="18" dur="100" fill="hold"/>
                                        <p:tgtEl>
                                          <p:spTgt spid="956462"/>
                                        </p:tgtEl>
                                        <p:attrNameLst>
                                          <p:attrName>stroke.color</p:attrName>
                                        </p:attrNameLst>
                                      </p:cBhvr>
                                      <p:to>
                                        <a:srgbClr val="FF0000"/>
                                      </p:to>
                                    </p:animClr>
                                    <p:set>
                                      <p:cBhvr>
                                        <p:cTn id="19" dur="100" fill="hold"/>
                                        <p:tgtEl>
                                          <p:spTgt spid="956462"/>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100" fill="hold"/>
                                        <p:tgtEl>
                                          <p:spTgt spid="956462"/>
                                        </p:tgtEl>
                                        <p:attrNameLst>
                                          <p:attrName>fillcolor</p:attrName>
                                        </p:attrNameLst>
                                      </p:cBhvr>
                                      <p:to>
                                        <a:srgbClr val="66FF66"/>
                                      </p:to>
                                    </p:animClr>
                                    <p:set>
                                      <p:cBhvr>
                                        <p:cTn id="22" dur="100" fill="hold"/>
                                        <p:tgtEl>
                                          <p:spTgt spid="956462"/>
                                        </p:tgtEl>
                                        <p:attrNameLst>
                                          <p:attrName>fill.type</p:attrName>
                                        </p:attrNameLst>
                                      </p:cBhvr>
                                      <p:to>
                                        <p:strVal val="solid"/>
                                      </p:to>
                                    </p:set>
                                    <p:set>
                                      <p:cBhvr>
                                        <p:cTn id="23" dur="100" fill="hold"/>
                                        <p:tgtEl>
                                          <p:spTgt spid="956462"/>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100" fill="hold"/>
                                        <p:tgtEl>
                                          <p:spTgt spid="956439"/>
                                        </p:tgtEl>
                                        <p:attrNameLst>
                                          <p:attrName>stroke.color</p:attrName>
                                        </p:attrNameLst>
                                      </p:cBhvr>
                                      <p:to>
                                        <a:srgbClr val="FF0000"/>
                                      </p:to>
                                    </p:animClr>
                                    <p:set>
                                      <p:cBhvr>
                                        <p:cTn id="28" dur="100" fill="hold"/>
                                        <p:tgtEl>
                                          <p:spTgt spid="956439"/>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100" fill="hold"/>
                                        <p:tgtEl>
                                          <p:spTgt spid="956440"/>
                                        </p:tgtEl>
                                        <p:attrNameLst>
                                          <p:attrName>stroke.color</p:attrName>
                                        </p:attrNameLst>
                                      </p:cBhvr>
                                      <p:to>
                                        <a:srgbClr val="FF0000"/>
                                      </p:to>
                                    </p:animClr>
                                    <p:set>
                                      <p:cBhvr>
                                        <p:cTn id="31" dur="100" fill="hold"/>
                                        <p:tgtEl>
                                          <p:spTgt spid="956440"/>
                                        </p:tgtEl>
                                        <p:attrNameLst>
                                          <p:attrName>stroke.on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95647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5647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56467">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mph" presetSubtype="2" fill="hold" nodeType="withEffect">
                                  <p:stCondLst>
                                    <p:cond delay="0"/>
                                  </p:stCondLst>
                                  <p:childTnLst>
                                    <p:animClr clrSpc="rgb" dir="cw">
                                      <p:cBhvr>
                                        <p:cTn id="43" dur="100" fill="hold"/>
                                        <p:tgtEl>
                                          <p:spTgt spid="956462"/>
                                        </p:tgtEl>
                                        <p:attrNameLst>
                                          <p:attrName>fillcolor</p:attrName>
                                        </p:attrNameLst>
                                      </p:cBhvr>
                                      <p:to>
                                        <a:srgbClr val="FF0000"/>
                                      </p:to>
                                    </p:animClr>
                                    <p:set>
                                      <p:cBhvr>
                                        <p:cTn id="44" dur="100" fill="hold"/>
                                        <p:tgtEl>
                                          <p:spTgt spid="956462"/>
                                        </p:tgtEl>
                                        <p:attrNameLst>
                                          <p:attrName>fill.type</p:attrName>
                                        </p:attrNameLst>
                                      </p:cBhvr>
                                      <p:to>
                                        <p:strVal val="solid"/>
                                      </p:to>
                                    </p:set>
                                    <p:set>
                                      <p:cBhvr>
                                        <p:cTn id="45" dur="100" fill="hold"/>
                                        <p:tgtEl>
                                          <p:spTgt spid="956462"/>
                                        </p:tgtEl>
                                        <p:attrNameLst>
                                          <p:attrName>fill.on</p:attrName>
                                        </p:attrNameLst>
                                      </p:cBhvr>
                                      <p:to>
                                        <p:strVal val="true"/>
                                      </p:to>
                                    </p:set>
                                  </p:childTnLst>
                                </p:cTn>
                              </p:par>
                              <p:par>
                                <p:cTn id="46" presetID="7" presetClass="emph" presetSubtype="2" fill="hold" nodeType="withEffect">
                                  <p:stCondLst>
                                    <p:cond delay="0"/>
                                  </p:stCondLst>
                                  <p:childTnLst>
                                    <p:animClr clrSpc="rgb" dir="cw">
                                      <p:cBhvr>
                                        <p:cTn id="47" dur="100" fill="hold"/>
                                        <p:tgtEl>
                                          <p:spTgt spid="956461"/>
                                        </p:tgtEl>
                                        <p:attrNameLst>
                                          <p:attrName>stroke.color</p:attrName>
                                        </p:attrNameLst>
                                      </p:cBhvr>
                                      <p:to>
                                        <a:srgbClr val="FF0000"/>
                                      </p:to>
                                    </p:animClr>
                                    <p:set>
                                      <p:cBhvr>
                                        <p:cTn id="48" dur="100" fill="hold"/>
                                        <p:tgtEl>
                                          <p:spTgt spid="956461"/>
                                        </p:tgtEl>
                                        <p:attrNameLst>
                                          <p:attrName>stroke.on</p:attrName>
                                        </p:attrNameLst>
                                      </p:cBhvr>
                                      <p:to>
                                        <p:strVal val="true"/>
                                      </p:to>
                                    </p:set>
                                  </p:childTnLst>
                                </p:cTn>
                              </p:par>
                              <p:par>
                                <p:cTn id="49" presetID="1" presetClass="emph" presetSubtype="2" fill="hold" nodeType="withEffect">
                                  <p:stCondLst>
                                    <p:cond delay="0"/>
                                  </p:stCondLst>
                                  <p:childTnLst>
                                    <p:animClr clrSpc="rgb" dir="cw">
                                      <p:cBhvr>
                                        <p:cTn id="50" dur="100" fill="hold"/>
                                        <p:tgtEl>
                                          <p:spTgt spid="956461"/>
                                        </p:tgtEl>
                                        <p:attrNameLst>
                                          <p:attrName>fillcolor</p:attrName>
                                        </p:attrNameLst>
                                      </p:cBhvr>
                                      <p:to>
                                        <a:srgbClr val="66FF66"/>
                                      </p:to>
                                    </p:animClr>
                                    <p:set>
                                      <p:cBhvr>
                                        <p:cTn id="51" dur="100" fill="hold"/>
                                        <p:tgtEl>
                                          <p:spTgt spid="956461"/>
                                        </p:tgtEl>
                                        <p:attrNameLst>
                                          <p:attrName>fill.type</p:attrName>
                                        </p:attrNameLst>
                                      </p:cBhvr>
                                      <p:to>
                                        <p:strVal val="solid"/>
                                      </p:to>
                                    </p:set>
                                    <p:set>
                                      <p:cBhvr>
                                        <p:cTn id="52" dur="100" fill="hold"/>
                                        <p:tgtEl>
                                          <p:spTgt spid="95646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7" presetClass="emph" presetSubtype="2" fill="hold" nodeType="clickEffect">
                                  <p:stCondLst>
                                    <p:cond delay="0"/>
                                  </p:stCondLst>
                                  <p:childTnLst>
                                    <p:animClr clrSpc="rgb" dir="cw">
                                      <p:cBhvr>
                                        <p:cTn id="56" dur="100" fill="hold"/>
                                        <p:tgtEl>
                                          <p:spTgt spid="956441"/>
                                        </p:tgtEl>
                                        <p:attrNameLst>
                                          <p:attrName>stroke.color</p:attrName>
                                        </p:attrNameLst>
                                      </p:cBhvr>
                                      <p:to>
                                        <a:srgbClr val="FF0000"/>
                                      </p:to>
                                    </p:animClr>
                                    <p:set>
                                      <p:cBhvr>
                                        <p:cTn id="57" dur="100" fill="hold"/>
                                        <p:tgtEl>
                                          <p:spTgt spid="956441"/>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100" fill="hold"/>
                                        <p:tgtEl>
                                          <p:spTgt spid="956442"/>
                                        </p:tgtEl>
                                        <p:attrNameLst>
                                          <p:attrName>stroke.color</p:attrName>
                                        </p:attrNameLst>
                                      </p:cBhvr>
                                      <p:to>
                                        <a:srgbClr val="FF0000"/>
                                      </p:to>
                                    </p:animClr>
                                    <p:set>
                                      <p:cBhvr>
                                        <p:cTn id="60" dur="100" fill="hold"/>
                                        <p:tgtEl>
                                          <p:spTgt spid="956442"/>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100" fill="hold"/>
                                        <p:tgtEl>
                                          <p:spTgt spid="956447"/>
                                        </p:tgtEl>
                                        <p:attrNameLst>
                                          <p:attrName>stroke.color</p:attrName>
                                        </p:attrNameLst>
                                      </p:cBhvr>
                                      <p:to>
                                        <a:srgbClr val="FF0000"/>
                                      </p:to>
                                    </p:animClr>
                                    <p:set>
                                      <p:cBhvr>
                                        <p:cTn id="63" dur="100" fill="hold"/>
                                        <p:tgtEl>
                                          <p:spTgt spid="956447"/>
                                        </p:tgtEl>
                                        <p:attrNameLst>
                                          <p:attrName>stroke.on</p:attrName>
                                        </p:attrNameLst>
                                      </p:cBhvr>
                                      <p:to>
                                        <p:strVal val="true"/>
                                      </p:to>
                                    </p:set>
                                  </p:childTnLst>
                                </p:cTn>
                              </p:par>
                              <p:par>
                                <p:cTn id="64" presetID="1" presetClass="entr" presetSubtype="0" fill="hold" grpId="0" nodeType="withEffect">
                                  <p:stCondLst>
                                    <p:cond delay="0"/>
                                  </p:stCondLst>
                                  <p:childTnLst>
                                    <p:set>
                                      <p:cBhvr>
                                        <p:cTn id="65" dur="1" fill="hold">
                                          <p:stCondLst>
                                            <p:cond delay="0"/>
                                          </p:stCondLst>
                                        </p:cTn>
                                        <p:tgtEl>
                                          <p:spTgt spid="95647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5647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5647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956467">
                                            <p:txEl>
                                              <p:pRg st="2" end="2"/>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
                                        </p:tgtEl>
                                        <p:attrNameLst>
                                          <p:attrName>style.visibility</p:attrName>
                                        </p:attrNameLst>
                                      </p:cBhvr>
                                      <p:to>
                                        <p:strVal val="visible"/>
                                      </p:to>
                                    </p:set>
                                  </p:childTnLst>
                                </p:cTn>
                              </p:par>
                              <p:par>
                                <p:cTn id="76" presetID="1" presetClass="emph" presetSubtype="2" fill="hold" nodeType="withEffect">
                                  <p:stCondLst>
                                    <p:cond delay="0"/>
                                  </p:stCondLst>
                                  <p:childTnLst>
                                    <p:animClr clrSpc="rgb" dir="cw">
                                      <p:cBhvr>
                                        <p:cTn id="77" dur="100" fill="hold"/>
                                        <p:tgtEl>
                                          <p:spTgt spid="956461"/>
                                        </p:tgtEl>
                                        <p:attrNameLst>
                                          <p:attrName>fillcolor</p:attrName>
                                        </p:attrNameLst>
                                      </p:cBhvr>
                                      <p:to>
                                        <a:srgbClr val="FF0000"/>
                                      </p:to>
                                    </p:animClr>
                                    <p:set>
                                      <p:cBhvr>
                                        <p:cTn id="78" dur="100" fill="hold"/>
                                        <p:tgtEl>
                                          <p:spTgt spid="956461"/>
                                        </p:tgtEl>
                                        <p:attrNameLst>
                                          <p:attrName>fill.type</p:attrName>
                                        </p:attrNameLst>
                                      </p:cBhvr>
                                      <p:to>
                                        <p:strVal val="solid"/>
                                      </p:to>
                                    </p:set>
                                    <p:set>
                                      <p:cBhvr>
                                        <p:cTn id="79" dur="100" fill="hold"/>
                                        <p:tgtEl>
                                          <p:spTgt spid="956461"/>
                                        </p:tgtEl>
                                        <p:attrNameLst>
                                          <p:attrName>fill.on</p:attrName>
                                        </p:attrNameLst>
                                      </p:cBhvr>
                                      <p:to>
                                        <p:strVal val="true"/>
                                      </p:to>
                                    </p:set>
                                  </p:childTnLst>
                                </p:cTn>
                              </p:par>
                              <p:par>
                                <p:cTn id="80" presetID="7" presetClass="emph" presetSubtype="2" fill="hold" nodeType="withEffect">
                                  <p:stCondLst>
                                    <p:cond delay="0"/>
                                  </p:stCondLst>
                                  <p:childTnLst>
                                    <p:animClr clrSpc="rgb" dir="cw">
                                      <p:cBhvr>
                                        <p:cTn id="81" dur="100" fill="hold"/>
                                        <p:tgtEl>
                                          <p:spTgt spid="956456"/>
                                        </p:tgtEl>
                                        <p:attrNameLst>
                                          <p:attrName>stroke.color</p:attrName>
                                        </p:attrNameLst>
                                      </p:cBhvr>
                                      <p:to>
                                        <a:srgbClr val="FF0000"/>
                                      </p:to>
                                    </p:animClr>
                                    <p:set>
                                      <p:cBhvr>
                                        <p:cTn id="82" dur="100" fill="hold"/>
                                        <p:tgtEl>
                                          <p:spTgt spid="956456"/>
                                        </p:tgtEl>
                                        <p:attrNameLst>
                                          <p:attrName>stroke.on</p:attrName>
                                        </p:attrNameLst>
                                      </p:cBhvr>
                                      <p:to>
                                        <p:strVal val="true"/>
                                      </p:to>
                                    </p:set>
                                  </p:childTnLst>
                                </p:cTn>
                              </p:par>
                              <p:par>
                                <p:cTn id="83" presetID="1" presetClass="emph" presetSubtype="2" fill="hold" nodeType="withEffect">
                                  <p:stCondLst>
                                    <p:cond delay="0"/>
                                  </p:stCondLst>
                                  <p:childTnLst>
                                    <p:animClr clrSpc="rgb" dir="cw">
                                      <p:cBhvr>
                                        <p:cTn id="84" dur="100" fill="hold"/>
                                        <p:tgtEl>
                                          <p:spTgt spid="956456"/>
                                        </p:tgtEl>
                                        <p:attrNameLst>
                                          <p:attrName>fillcolor</p:attrName>
                                        </p:attrNameLst>
                                      </p:cBhvr>
                                      <p:to>
                                        <a:srgbClr val="66FF66"/>
                                      </p:to>
                                    </p:animClr>
                                    <p:set>
                                      <p:cBhvr>
                                        <p:cTn id="85" dur="100" fill="hold"/>
                                        <p:tgtEl>
                                          <p:spTgt spid="956456"/>
                                        </p:tgtEl>
                                        <p:attrNameLst>
                                          <p:attrName>fill.type</p:attrName>
                                        </p:attrNameLst>
                                      </p:cBhvr>
                                      <p:to>
                                        <p:strVal val="solid"/>
                                      </p:to>
                                    </p:set>
                                    <p:set>
                                      <p:cBhvr>
                                        <p:cTn id="86" dur="100" fill="hold"/>
                                        <p:tgtEl>
                                          <p:spTgt spid="956456"/>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100" fill="hold"/>
                                        <p:tgtEl>
                                          <p:spTgt spid="956438"/>
                                        </p:tgtEl>
                                        <p:attrNameLst>
                                          <p:attrName>stroke.color</p:attrName>
                                        </p:attrNameLst>
                                      </p:cBhvr>
                                      <p:to>
                                        <a:srgbClr val="FF0000"/>
                                      </p:to>
                                    </p:animClr>
                                    <p:set>
                                      <p:cBhvr>
                                        <p:cTn id="91" dur="100" fill="hold"/>
                                        <p:tgtEl>
                                          <p:spTgt spid="956438"/>
                                        </p:tgtEl>
                                        <p:attrNameLst>
                                          <p:attrName>stroke.on</p:attrName>
                                        </p:attrNameLst>
                                      </p:cBhvr>
                                      <p:to>
                                        <p:strVal val="true"/>
                                      </p:to>
                                    </p:set>
                                  </p:childTnLst>
                                </p:cTn>
                              </p:par>
                              <p:par>
                                <p:cTn id="92" presetID="1" presetClass="entr" presetSubtype="0" fill="hold" grpId="0" nodeType="withEffect">
                                  <p:stCondLst>
                                    <p:cond delay="0"/>
                                  </p:stCondLst>
                                  <p:childTnLst>
                                    <p:set>
                                      <p:cBhvr>
                                        <p:cTn id="93" dur="1" fill="hold">
                                          <p:stCondLst>
                                            <p:cond delay="0"/>
                                          </p:stCondLst>
                                        </p:cTn>
                                        <p:tgtEl>
                                          <p:spTgt spid="95647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956467">
                                            <p:txEl>
                                              <p:pRg st="3" end="3"/>
                                            </p:txEl>
                                          </p:spTgt>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5"/>
                                        </p:tgtEl>
                                        <p:attrNameLst>
                                          <p:attrName>style.visibility</p:attrName>
                                        </p:attrNameLst>
                                      </p:cBhvr>
                                      <p:to>
                                        <p:strVal val="visible"/>
                                      </p:to>
                                    </p:set>
                                  </p:childTnLst>
                                </p:cTn>
                              </p:par>
                              <p:par>
                                <p:cTn id="100" presetID="1" presetClass="emph" presetSubtype="2" fill="hold" nodeType="withEffect">
                                  <p:stCondLst>
                                    <p:cond delay="0"/>
                                  </p:stCondLst>
                                  <p:childTnLst>
                                    <p:animClr clrSpc="rgb" dir="cw">
                                      <p:cBhvr>
                                        <p:cTn id="101" dur="100" fill="hold"/>
                                        <p:tgtEl>
                                          <p:spTgt spid="956456"/>
                                        </p:tgtEl>
                                        <p:attrNameLst>
                                          <p:attrName>fillcolor</p:attrName>
                                        </p:attrNameLst>
                                      </p:cBhvr>
                                      <p:to>
                                        <a:srgbClr val="FF0000"/>
                                      </p:to>
                                    </p:animClr>
                                    <p:set>
                                      <p:cBhvr>
                                        <p:cTn id="102" dur="100" fill="hold"/>
                                        <p:tgtEl>
                                          <p:spTgt spid="956456"/>
                                        </p:tgtEl>
                                        <p:attrNameLst>
                                          <p:attrName>fill.type</p:attrName>
                                        </p:attrNameLst>
                                      </p:cBhvr>
                                      <p:to>
                                        <p:strVal val="solid"/>
                                      </p:to>
                                    </p:set>
                                    <p:set>
                                      <p:cBhvr>
                                        <p:cTn id="103" dur="100" fill="hold"/>
                                        <p:tgtEl>
                                          <p:spTgt spid="956456"/>
                                        </p:tgtEl>
                                        <p:attrNameLst>
                                          <p:attrName>fill.on</p:attrName>
                                        </p:attrNameLst>
                                      </p:cBhvr>
                                      <p:to>
                                        <p:strVal val="true"/>
                                      </p:to>
                                    </p:set>
                                  </p:childTnLst>
                                </p:cTn>
                              </p:par>
                              <p:par>
                                <p:cTn id="104" presetID="7" presetClass="emph" presetSubtype="2" fill="hold" nodeType="withEffect">
                                  <p:stCondLst>
                                    <p:cond delay="0"/>
                                  </p:stCondLst>
                                  <p:childTnLst>
                                    <p:animClr clrSpc="rgb" dir="cw">
                                      <p:cBhvr>
                                        <p:cTn id="105" dur="100" fill="hold"/>
                                        <p:tgtEl>
                                          <p:spTgt spid="956463"/>
                                        </p:tgtEl>
                                        <p:attrNameLst>
                                          <p:attrName>stroke.color</p:attrName>
                                        </p:attrNameLst>
                                      </p:cBhvr>
                                      <p:to>
                                        <a:srgbClr val="FF0000"/>
                                      </p:to>
                                    </p:animClr>
                                    <p:set>
                                      <p:cBhvr>
                                        <p:cTn id="106" dur="100" fill="hold"/>
                                        <p:tgtEl>
                                          <p:spTgt spid="956463"/>
                                        </p:tgtEl>
                                        <p:attrNameLst>
                                          <p:attrName>stroke.on</p:attrName>
                                        </p:attrNameLst>
                                      </p:cBhvr>
                                      <p:to>
                                        <p:strVal val="true"/>
                                      </p:to>
                                    </p:set>
                                  </p:childTnLst>
                                </p:cTn>
                              </p:par>
                              <p:par>
                                <p:cTn id="107" presetID="1" presetClass="emph" presetSubtype="2" fill="hold" nodeType="withEffect">
                                  <p:stCondLst>
                                    <p:cond delay="0"/>
                                  </p:stCondLst>
                                  <p:childTnLst>
                                    <p:animClr clrSpc="rgb" dir="cw">
                                      <p:cBhvr>
                                        <p:cTn id="108" dur="100" fill="hold"/>
                                        <p:tgtEl>
                                          <p:spTgt spid="956463"/>
                                        </p:tgtEl>
                                        <p:attrNameLst>
                                          <p:attrName>fillcolor</p:attrName>
                                        </p:attrNameLst>
                                      </p:cBhvr>
                                      <p:to>
                                        <a:srgbClr val="66FF66"/>
                                      </p:to>
                                    </p:animClr>
                                    <p:set>
                                      <p:cBhvr>
                                        <p:cTn id="109" dur="100" fill="hold"/>
                                        <p:tgtEl>
                                          <p:spTgt spid="956463"/>
                                        </p:tgtEl>
                                        <p:attrNameLst>
                                          <p:attrName>fill.type</p:attrName>
                                        </p:attrNameLst>
                                      </p:cBhvr>
                                      <p:to>
                                        <p:strVal val="solid"/>
                                      </p:to>
                                    </p:set>
                                    <p:set>
                                      <p:cBhvr>
                                        <p:cTn id="110" dur="100" fill="hold"/>
                                        <p:tgtEl>
                                          <p:spTgt spid="956463"/>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7" presetClass="emph" presetSubtype="2" fill="hold" nodeType="clickEffect">
                                  <p:stCondLst>
                                    <p:cond delay="0"/>
                                  </p:stCondLst>
                                  <p:childTnLst>
                                    <p:animClr clrSpc="rgb" dir="cw">
                                      <p:cBhvr>
                                        <p:cTn id="114" dur="100" fill="hold"/>
                                        <p:tgtEl>
                                          <p:spTgt spid="956443"/>
                                        </p:tgtEl>
                                        <p:attrNameLst>
                                          <p:attrName>stroke.color</p:attrName>
                                        </p:attrNameLst>
                                      </p:cBhvr>
                                      <p:to>
                                        <a:srgbClr val="FF0000"/>
                                      </p:to>
                                    </p:animClr>
                                    <p:set>
                                      <p:cBhvr>
                                        <p:cTn id="115" dur="100" fill="hold"/>
                                        <p:tgtEl>
                                          <p:spTgt spid="956443"/>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100" fill="hold"/>
                                        <p:tgtEl>
                                          <p:spTgt spid="956445"/>
                                        </p:tgtEl>
                                        <p:attrNameLst>
                                          <p:attrName>stroke.color</p:attrName>
                                        </p:attrNameLst>
                                      </p:cBhvr>
                                      <p:to>
                                        <a:srgbClr val="FF0000"/>
                                      </p:to>
                                    </p:animClr>
                                    <p:set>
                                      <p:cBhvr>
                                        <p:cTn id="118" dur="100" fill="hold"/>
                                        <p:tgtEl>
                                          <p:spTgt spid="956445"/>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100" fill="hold"/>
                                        <p:tgtEl>
                                          <p:spTgt spid="956446"/>
                                        </p:tgtEl>
                                        <p:attrNameLst>
                                          <p:attrName>stroke.color</p:attrName>
                                        </p:attrNameLst>
                                      </p:cBhvr>
                                      <p:to>
                                        <a:srgbClr val="969696"/>
                                      </p:to>
                                    </p:animClr>
                                    <p:set>
                                      <p:cBhvr>
                                        <p:cTn id="121" dur="100" fill="hold"/>
                                        <p:tgtEl>
                                          <p:spTgt spid="956446"/>
                                        </p:tgtEl>
                                        <p:attrNameLst>
                                          <p:attrName>stroke.on</p:attrName>
                                        </p:attrNameLst>
                                      </p:cBhvr>
                                      <p:to>
                                        <p:strVal val="true"/>
                                      </p:to>
                                    </p:set>
                                  </p:childTnLst>
                                </p:cTn>
                              </p:par>
                              <p:par>
                                <p:cTn id="122" presetID="1" presetClass="entr" presetSubtype="0" fill="hold" grpId="0" nodeType="withEffect">
                                  <p:stCondLst>
                                    <p:cond delay="0"/>
                                  </p:stCondLst>
                                  <p:childTnLst>
                                    <p:set>
                                      <p:cBhvr>
                                        <p:cTn id="123" dur="1" fill="hold">
                                          <p:stCondLst>
                                            <p:cond delay="0"/>
                                          </p:stCondLst>
                                        </p:cTn>
                                        <p:tgtEl>
                                          <p:spTgt spid="95647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95647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956467">
                                            <p:txEl>
                                              <p:pRg st="4" end="4"/>
                                            </p:txEl>
                                          </p:spTgt>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6"/>
                                        </p:tgtEl>
                                        <p:attrNameLst>
                                          <p:attrName>style.visibility</p:attrName>
                                        </p:attrNameLst>
                                      </p:cBhvr>
                                      <p:to>
                                        <p:strVal val="visible"/>
                                      </p:to>
                                    </p:set>
                                  </p:childTnLst>
                                </p:cTn>
                              </p:par>
                              <p:par>
                                <p:cTn id="132" presetID="1" presetClass="emph" presetSubtype="2" fill="hold" nodeType="withEffect">
                                  <p:stCondLst>
                                    <p:cond delay="0"/>
                                  </p:stCondLst>
                                  <p:childTnLst>
                                    <p:animClr clrSpc="rgb" dir="cw">
                                      <p:cBhvr>
                                        <p:cTn id="133" dur="100" fill="hold"/>
                                        <p:tgtEl>
                                          <p:spTgt spid="956463"/>
                                        </p:tgtEl>
                                        <p:attrNameLst>
                                          <p:attrName>fillcolor</p:attrName>
                                        </p:attrNameLst>
                                      </p:cBhvr>
                                      <p:to>
                                        <a:srgbClr val="FF0000"/>
                                      </p:to>
                                    </p:animClr>
                                    <p:set>
                                      <p:cBhvr>
                                        <p:cTn id="134" dur="100" fill="hold"/>
                                        <p:tgtEl>
                                          <p:spTgt spid="956463"/>
                                        </p:tgtEl>
                                        <p:attrNameLst>
                                          <p:attrName>fill.type</p:attrName>
                                        </p:attrNameLst>
                                      </p:cBhvr>
                                      <p:to>
                                        <p:strVal val="solid"/>
                                      </p:to>
                                    </p:set>
                                    <p:set>
                                      <p:cBhvr>
                                        <p:cTn id="135" dur="100" fill="hold"/>
                                        <p:tgtEl>
                                          <p:spTgt spid="956463"/>
                                        </p:tgtEl>
                                        <p:attrNameLst>
                                          <p:attrName>fill.on</p:attrName>
                                        </p:attrNameLst>
                                      </p:cBhvr>
                                      <p:to>
                                        <p:strVal val="true"/>
                                      </p:to>
                                    </p:set>
                                  </p:childTnLst>
                                </p:cTn>
                              </p:par>
                              <p:par>
                                <p:cTn id="136" presetID="7" presetClass="emph" presetSubtype="2" fill="hold" nodeType="withEffect">
                                  <p:stCondLst>
                                    <p:cond delay="0"/>
                                  </p:stCondLst>
                                  <p:childTnLst>
                                    <p:animClr clrSpc="rgb" dir="cw">
                                      <p:cBhvr>
                                        <p:cTn id="137" dur="100" fill="hold"/>
                                        <p:tgtEl>
                                          <p:spTgt spid="956469"/>
                                        </p:tgtEl>
                                        <p:attrNameLst>
                                          <p:attrName>stroke.color</p:attrName>
                                        </p:attrNameLst>
                                      </p:cBhvr>
                                      <p:to>
                                        <a:srgbClr val="FF0000"/>
                                      </p:to>
                                    </p:animClr>
                                    <p:set>
                                      <p:cBhvr>
                                        <p:cTn id="138" dur="100" fill="hold"/>
                                        <p:tgtEl>
                                          <p:spTgt spid="956469"/>
                                        </p:tgtEl>
                                        <p:attrNameLst>
                                          <p:attrName>stroke.on</p:attrName>
                                        </p:attrNameLst>
                                      </p:cBhvr>
                                      <p:to>
                                        <p:strVal val="true"/>
                                      </p:to>
                                    </p:set>
                                  </p:childTnLst>
                                </p:cTn>
                              </p:par>
                              <p:par>
                                <p:cTn id="139" presetID="1" presetClass="emph" presetSubtype="2" fill="hold" nodeType="withEffect">
                                  <p:stCondLst>
                                    <p:cond delay="0"/>
                                  </p:stCondLst>
                                  <p:childTnLst>
                                    <p:animClr clrSpc="rgb" dir="cw">
                                      <p:cBhvr>
                                        <p:cTn id="140" dur="100" fill="hold"/>
                                        <p:tgtEl>
                                          <p:spTgt spid="956469"/>
                                        </p:tgtEl>
                                        <p:attrNameLst>
                                          <p:attrName>fillcolor</p:attrName>
                                        </p:attrNameLst>
                                      </p:cBhvr>
                                      <p:to>
                                        <a:srgbClr val="66FF66"/>
                                      </p:to>
                                    </p:animClr>
                                    <p:set>
                                      <p:cBhvr>
                                        <p:cTn id="141" dur="100" fill="hold"/>
                                        <p:tgtEl>
                                          <p:spTgt spid="956469"/>
                                        </p:tgtEl>
                                        <p:attrNameLst>
                                          <p:attrName>fill.type</p:attrName>
                                        </p:attrNameLst>
                                      </p:cBhvr>
                                      <p:to>
                                        <p:strVal val="solid"/>
                                      </p:to>
                                    </p:set>
                                    <p:set>
                                      <p:cBhvr>
                                        <p:cTn id="142" dur="100" fill="hold"/>
                                        <p:tgtEl>
                                          <p:spTgt spid="956469"/>
                                        </p:tgtEl>
                                        <p:attrNameLst>
                                          <p:attrName>fill.on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7" presetClass="emph" presetSubtype="2" fill="hold" nodeType="clickEffect">
                                  <p:stCondLst>
                                    <p:cond delay="0"/>
                                  </p:stCondLst>
                                  <p:childTnLst>
                                    <p:animClr clrSpc="rgb" dir="cw">
                                      <p:cBhvr>
                                        <p:cTn id="146" dur="100" fill="hold"/>
                                        <p:tgtEl>
                                          <p:spTgt spid="956448"/>
                                        </p:tgtEl>
                                        <p:attrNameLst>
                                          <p:attrName>stroke.color</p:attrName>
                                        </p:attrNameLst>
                                      </p:cBhvr>
                                      <p:to>
                                        <a:srgbClr val="FF0000"/>
                                      </p:to>
                                    </p:animClr>
                                    <p:set>
                                      <p:cBhvr>
                                        <p:cTn id="147" dur="100" fill="hold"/>
                                        <p:tgtEl>
                                          <p:spTgt spid="956448"/>
                                        </p:tgtEl>
                                        <p:attrNameLst>
                                          <p:attrName>stroke.on</p:attrName>
                                        </p:attrNameLst>
                                      </p:cBhvr>
                                      <p:to>
                                        <p:strVal val="true"/>
                                      </p:to>
                                    </p:set>
                                  </p:childTnLst>
                                </p:cTn>
                              </p:par>
                              <p:par>
                                <p:cTn id="148" presetID="7" presetClass="emph" presetSubtype="2" fill="hold" nodeType="withEffect">
                                  <p:stCondLst>
                                    <p:cond delay="0"/>
                                  </p:stCondLst>
                                  <p:childTnLst>
                                    <p:animClr clrSpc="rgb" dir="cw">
                                      <p:cBhvr>
                                        <p:cTn id="149" dur="100" fill="hold"/>
                                        <p:tgtEl>
                                          <p:spTgt spid="956450"/>
                                        </p:tgtEl>
                                        <p:attrNameLst>
                                          <p:attrName>stroke.color</p:attrName>
                                        </p:attrNameLst>
                                      </p:cBhvr>
                                      <p:to>
                                        <a:srgbClr val="969696"/>
                                      </p:to>
                                    </p:animClr>
                                    <p:set>
                                      <p:cBhvr>
                                        <p:cTn id="150" dur="100" fill="hold"/>
                                        <p:tgtEl>
                                          <p:spTgt spid="956450"/>
                                        </p:tgtEl>
                                        <p:attrNameLst>
                                          <p:attrName>stroke.on</p:attrName>
                                        </p:attrNameLst>
                                      </p:cBhvr>
                                      <p:to>
                                        <p:strVal val="true"/>
                                      </p:to>
                                    </p:set>
                                  </p:childTnLst>
                                </p:cTn>
                              </p:par>
                              <p:par>
                                <p:cTn id="151" presetID="1" presetClass="entr" presetSubtype="0" fill="hold" grpId="0" nodeType="withEffect">
                                  <p:stCondLst>
                                    <p:cond delay="0"/>
                                  </p:stCondLst>
                                  <p:childTnLst>
                                    <p:set>
                                      <p:cBhvr>
                                        <p:cTn id="152" dur="1" fill="hold">
                                          <p:stCondLst>
                                            <p:cond delay="0"/>
                                          </p:stCondLst>
                                        </p:cTn>
                                        <p:tgtEl>
                                          <p:spTgt spid="95648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956467">
                                            <p:txEl>
                                              <p:pRg st="5" end="5"/>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499"/>
                                          </p:stCondLst>
                                        </p:cTn>
                                        <p:tgtEl>
                                          <p:spTgt spid="7"/>
                                        </p:tgtEl>
                                        <p:attrNameLst>
                                          <p:attrName>style.visibility</p:attrName>
                                        </p:attrNameLst>
                                      </p:cBhvr>
                                      <p:to>
                                        <p:strVal val="visible"/>
                                      </p:to>
                                    </p:set>
                                  </p:childTnLst>
                                </p:cTn>
                              </p:par>
                              <p:par>
                                <p:cTn id="159" presetID="1" presetClass="emph" presetSubtype="2" fill="hold" nodeType="withEffect">
                                  <p:stCondLst>
                                    <p:cond delay="0"/>
                                  </p:stCondLst>
                                  <p:childTnLst>
                                    <p:animClr clrSpc="rgb" dir="cw">
                                      <p:cBhvr>
                                        <p:cTn id="160" dur="100" fill="hold"/>
                                        <p:tgtEl>
                                          <p:spTgt spid="956469"/>
                                        </p:tgtEl>
                                        <p:attrNameLst>
                                          <p:attrName>fillcolor</p:attrName>
                                        </p:attrNameLst>
                                      </p:cBhvr>
                                      <p:to>
                                        <a:srgbClr val="FF0000"/>
                                      </p:to>
                                    </p:animClr>
                                    <p:set>
                                      <p:cBhvr>
                                        <p:cTn id="161" dur="100" fill="hold"/>
                                        <p:tgtEl>
                                          <p:spTgt spid="956469"/>
                                        </p:tgtEl>
                                        <p:attrNameLst>
                                          <p:attrName>fill.type</p:attrName>
                                        </p:attrNameLst>
                                      </p:cBhvr>
                                      <p:to>
                                        <p:strVal val="solid"/>
                                      </p:to>
                                    </p:set>
                                    <p:set>
                                      <p:cBhvr>
                                        <p:cTn id="162" dur="100" fill="hold"/>
                                        <p:tgtEl>
                                          <p:spTgt spid="956469"/>
                                        </p:tgtEl>
                                        <p:attrNameLst>
                                          <p:attrName>fill.on</p:attrName>
                                        </p:attrNameLst>
                                      </p:cBhvr>
                                      <p:to>
                                        <p:strVal val="true"/>
                                      </p:to>
                                    </p:set>
                                  </p:childTnLst>
                                </p:cTn>
                              </p:par>
                              <p:par>
                                <p:cTn id="163" presetID="7" presetClass="emph" presetSubtype="2" fill="hold" nodeType="withEffect">
                                  <p:stCondLst>
                                    <p:cond delay="0"/>
                                  </p:stCondLst>
                                  <p:childTnLst>
                                    <p:animClr clrSpc="rgb" dir="cw">
                                      <p:cBhvr>
                                        <p:cTn id="164" dur="100" fill="hold"/>
                                        <p:tgtEl>
                                          <p:spTgt spid="956460"/>
                                        </p:tgtEl>
                                        <p:attrNameLst>
                                          <p:attrName>stroke.color</p:attrName>
                                        </p:attrNameLst>
                                      </p:cBhvr>
                                      <p:to>
                                        <a:srgbClr val="FF0000"/>
                                      </p:to>
                                    </p:animClr>
                                    <p:set>
                                      <p:cBhvr>
                                        <p:cTn id="165" dur="100" fill="hold"/>
                                        <p:tgtEl>
                                          <p:spTgt spid="956460"/>
                                        </p:tgtEl>
                                        <p:attrNameLst>
                                          <p:attrName>stroke.on</p:attrName>
                                        </p:attrNameLst>
                                      </p:cBhvr>
                                      <p:to>
                                        <p:strVal val="true"/>
                                      </p:to>
                                    </p:set>
                                  </p:childTnLst>
                                </p:cTn>
                              </p:par>
                              <p:par>
                                <p:cTn id="166" presetID="1" presetClass="emph" presetSubtype="2" fill="hold" nodeType="withEffect">
                                  <p:stCondLst>
                                    <p:cond delay="0"/>
                                  </p:stCondLst>
                                  <p:childTnLst>
                                    <p:animClr clrSpc="rgb" dir="cw">
                                      <p:cBhvr>
                                        <p:cTn id="167" dur="100" fill="hold"/>
                                        <p:tgtEl>
                                          <p:spTgt spid="956460"/>
                                        </p:tgtEl>
                                        <p:attrNameLst>
                                          <p:attrName>fillcolor</p:attrName>
                                        </p:attrNameLst>
                                      </p:cBhvr>
                                      <p:to>
                                        <a:srgbClr val="66FF66"/>
                                      </p:to>
                                    </p:animClr>
                                    <p:set>
                                      <p:cBhvr>
                                        <p:cTn id="168" dur="100" fill="hold"/>
                                        <p:tgtEl>
                                          <p:spTgt spid="956460"/>
                                        </p:tgtEl>
                                        <p:attrNameLst>
                                          <p:attrName>fill.type</p:attrName>
                                        </p:attrNameLst>
                                      </p:cBhvr>
                                      <p:to>
                                        <p:strVal val="solid"/>
                                      </p:to>
                                    </p:set>
                                    <p:set>
                                      <p:cBhvr>
                                        <p:cTn id="169" dur="100" fill="hold"/>
                                        <p:tgtEl>
                                          <p:spTgt spid="956460"/>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100" fill="hold"/>
                                        <p:tgtEl>
                                          <p:spTgt spid="956451"/>
                                        </p:tgtEl>
                                        <p:attrNameLst>
                                          <p:attrName>stroke.color</p:attrName>
                                        </p:attrNameLst>
                                      </p:cBhvr>
                                      <p:to>
                                        <a:srgbClr val="FF0000"/>
                                      </p:to>
                                    </p:animClr>
                                    <p:set>
                                      <p:cBhvr>
                                        <p:cTn id="174" dur="100" fill="hold"/>
                                        <p:tgtEl>
                                          <p:spTgt spid="956451"/>
                                        </p:tgtEl>
                                        <p:attrNameLst>
                                          <p:attrName>stroke.on</p:attrName>
                                        </p:attrNameLst>
                                      </p:cBhvr>
                                      <p:to>
                                        <p:strVal val="true"/>
                                      </p:to>
                                    </p:set>
                                  </p:childTnLst>
                                </p:cTn>
                              </p:par>
                              <p:par>
                                <p:cTn id="175" presetID="1" presetClass="entr" presetSubtype="0" fill="hold" grpId="0" nodeType="withEffect">
                                  <p:stCondLst>
                                    <p:cond delay="0"/>
                                  </p:stCondLst>
                                  <p:childTnLst>
                                    <p:set>
                                      <p:cBhvr>
                                        <p:cTn id="176" dur="1" fill="hold">
                                          <p:stCondLst>
                                            <p:cond delay="0"/>
                                          </p:stCondLst>
                                        </p:cTn>
                                        <p:tgtEl>
                                          <p:spTgt spid="95648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956467">
                                            <p:txEl>
                                              <p:pRg st="6" end="6"/>
                                            </p:txEl>
                                          </p:spTgt>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499"/>
                                          </p:stCondLst>
                                        </p:cTn>
                                        <p:tgtEl>
                                          <p:spTgt spid="8"/>
                                        </p:tgtEl>
                                        <p:attrNameLst>
                                          <p:attrName>style.visibility</p:attrName>
                                        </p:attrNameLst>
                                      </p:cBhvr>
                                      <p:to>
                                        <p:strVal val="visible"/>
                                      </p:to>
                                    </p:set>
                                  </p:childTnLst>
                                </p:cTn>
                              </p:par>
                              <p:par>
                                <p:cTn id="183" presetID="1" presetClass="emph" presetSubtype="2" fill="hold" nodeType="withEffect">
                                  <p:stCondLst>
                                    <p:cond delay="0"/>
                                  </p:stCondLst>
                                  <p:childTnLst>
                                    <p:animClr clrSpc="rgb" dir="cw">
                                      <p:cBhvr>
                                        <p:cTn id="184" dur="100" fill="hold"/>
                                        <p:tgtEl>
                                          <p:spTgt spid="956460"/>
                                        </p:tgtEl>
                                        <p:attrNameLst>
                                          <p:attrName>fillcolor</p:attrName>
                                        </p:attrNameLst>
                                      </p:cBhvr>
                                      <p:to>
                                        <a:srgbClr val="FF0000"/>
                                      </p:to>
                                    </p:animClr>
                                    <p:set>
                                      <p:cBhvr>
                                        <p:cTn id="185" dur="100" fill="hold"/>
                                        <p:tgtEl>
                                          <p:spTgt spid="956460"/>
                                        </p:tgtEl>
                                        <p:attrNameLst>
                                          <p:attrName>fill.type</p:attrName>
                                        </p:attrNameLst>
                                      </p:cBhvr>
                                      <p:to>
                                        <p:strVal val="solid"/>
                                      </p:to>
                                    </p:set>
                                    <p:set>
                                      <p:cBhvr>
                                        <p:cTn id="186" dur="100" fill="hold"/>
                                        <p:tgtEl>
                                          <p:spTgt spid="956460"/>
                                        </p:tgtEl>
                                        <p:attrNameLst>
                                          <p:attrName>fill.on</p:attrName>
                                        </p:attrNameLst>
                                      </p:cBhvr>
                                      <p:to>
                                        <p:strVal val="true"/>
                                      </p:to>
                                    </p:set>
                                  </p:childTnLst>
                                </p:cTn>
                              </p:par>
                              <p:par>
                                <p:cTn id="187" presetID="7" presetClass="emph" presetSubtype="2" fill="hold" nodeType="withEffect">
                                  <p:stCondLst>
                                    <p:cond delay="0"/>
                                  </p:stCondLst>
                                  <p:childTnLst>
                                    <p:animClr clrSpc="rgb" dir="cw">
                                      <p:cBhvr>
                                        <p:cTn id="188" dur="100" fill="hold"/>
                                        <p:tgtEl>
                                          <p:spTgt spid="956455"/>
                                        </p:tgtEl>
                                        <p:attrNameLst>
                                          <p:attrName>stroke.color</p:attrName>
                                        </p:attrNameLst>
                                      </p:cBhvr>
                                      <p:to>
                                        <a:srgbClr val="FF0000"/>
                                      </p:to>
                                    </p:animClr>
                                    <p:set>
                                      <p:cBhvr>
                                        <p:cTn id="189" dur="100" fill="hold"/>
                                        <p:tgtEl>
                                          <p:spTgt spid="956455"/>
                                        </p:tgtEl>
                                        <p:attrNameLst>
                                          <p:attrName>stroke.on</p:attrName>
                                        </p:attrNameLst>
                                      </p:cBhvr>
                                      <p:to>
                                        <p:strVal val="true"/>
                                      </p:to>
                                    </p:set>
                                  </p:childTnLst>
                                </p:cTn>
                              </p:par>
                              <p:par>
                                <p:cTn id="190" presetID="1" presetClass="emph" presetSubtype="2" fill="hold" nodeType="withEffect">
                                  <p:stCondLst>
                                    <p:cond delay="0"/>
                                  </p:stCondLst>
                                  <p:childTnLst>
                                    <p:animClr clrSpc="rgb" dir="cw">
                                      <p:cBhvr>
                                        <p:cTn id="191" dur="100" fill="hold"/>
                                        <p:tgtEl>
                                          <p:spTgt spid="956455"/>
                                        </p:tgtEl>
                                        <p:attrNameLst>
                                          <p:attrName>fillcolor</p:attrName>
                                        </p:attrNameLst>
                                      </p:cBhvr>
                                      <p:to>
                                        <a:srgbClr val="66FF66"/>
                                      </p:to>
                                    </p:animClr>
                                    <p:set>
                                      <p:cBhvr>
                                        <p:cTn id="192" dur="100" fill="hold"/>
                                        <p:tgtEl>
                                          <p:spTgt spid="956455"/>
                                        </p:tgtEl>
                                        <p:attrNameLst>
                                          <p:attrName>fill.type</p:attrName>
                                        </p:attrNameLst>
                                      </p:cBhvr>
                                      <p:to>
                                        <p:strVal val="solid"/>
                                      </p:to>
                                    </p:set>
                                    <p:set>
                                      <p:cBhvr>
                                        <p:cTn id="193" dur="100" fill="hold"/>
                                        <p:tgtEl>
                                          <p:spTgt spid="956455"/>
                                        </p:tgtEl>
                                        <p:attrNameLst>
                                          <p:attrName>fill.on</p:attrName>
                                        </p:attrNameLst>
                                      </p:cBhvr>
                                      <p:to>
                                        <p:strVal val="true"/>
                                      </p:to>
                                    </p:set>
                                  </p:childTnLst>
                                </p:cTn>
                              </p:par>
                            </p:childTnLst>
                          </p:cTn>
                        </p:par>
                      </p:childTnLst>
                    </p:cTn>
                  </p:par>
                  <p:par>
                    <p:cTn id="194" fill="hold">
                      <p:stCondLst>
                        <p:cond delay="indefinite"/>
                      </p:stCondLst>
                      <p:childTnLst>
                        <p:par>
                          <p:cTn id="195" fill="hold">
                            <p:stCondLst>
                              <p:cond delay="0"/>
                            </p:stCondLst>
                            <p:childTnLst>
                              <p:par>
                                <p:cTn id="196" presetID="7" presetClass="emph" presetSubtype="2" fill="hold" nodeType="clickEffect">
                                  <p:stCondLst>
                                    <p:cond delay="0"/>
                                  </p:stCondLst>
                                  <p:childTnLst>
                                    <p:animClr clrSpc="rgb" dir="cw">
                                      <p:cBhvr>
                                        <p:cTn id="197" dur="100" fill="hold"/>
                                        <p:tgtEl>
                                          <p:spTgt spid="956435"/>
                                        </p:tgtEl>
                                        <p:attrNameLst>
                                          <p:attrName>stroke.color</p:attrName>
                                        </p:attrNameLst>
                                      </p:cBhvr>
                                      <p:to>
                                        <a:srgbClr val="FF0000"/>
                                      </p:to>
                                    </p:animClr>
                                    <p:set>
                                      <p:cBhvr>
                                        <p:cTn id="198" dur="100" fill="hold"/>
                                        <p:tgtEl>
                                          <p:spTgt spid="956435"/>
                                        </p:tgtEl>
                                        <p:attrNameLst>
                                          <p:attrName>stroke.on</p:attrName>
                                        </p:attrNameLst>
                                      </p:cBhvr>
                                      <p:to>
                                        <p:strVal val="true"/>
                                      </p:to>
                                    </p:set>
                                  </p:childTnLst>
                                </p:cTn>
                              </p:par>
                              <p:par>
                                <p:cTn id="199" presetID="1" presetClass="entr" presetSubtype="0" fill="hold" grpId="0" nodeType="withEffect">
                                  <p:stCondLst>
                                    <p:cond delay="0"/>
                                  </p:stCondLst>
                                  <p:childTnLst>
                                    <p:set>
                                      <p:cBhvr>
                                        <p:cTn id="200" dur="1" fill="hold">
                                          <p:stCondLst>
                                            <p:cond delay="499"/>
                                          </p:stCondLst>
                                        </p:cTn>
                                        <p:tgtEl>
                                          <p:spTgt spid="956482">
                                            <p:txEl>
                                              <p:pRg st="0" end="0"/>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956467">
                                            <p:txEl>
                                              <p:pRg st="7" end="7"/>
                                            </p:txEl>
                                          </p:spTgt>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499"/>
                                          </p:stCondLst>
                                        </p:cTn>
                                        <p:tgtEl>
                                          <p:spTgt spid="9"/>
                                        </p:tgtEl>
                                        <p:attrNameLst>
                                          <p:attrName>style.visibility</p:attrName>
                                        </p:attrNameLst>
                                      </p:cBhvr>
                                      <p:to>
                                        <p:strVal val="visible"/>
                                      </p:to>
                                    </p:set>
                                  </p:childTnLst>
                                </p:cTn>
                              </p:par>
                              <p:par>
                                <p:cTn id="207" presetID="1" presetClass="emph" presetSubtype="2" fill="hold" nodeType="withEffect">
                                  <p:stCondLst>
                                    <p:cond delay="0"/>
                                  </p:stCondLst>
                                  <p:childTnLst>
                                    <p:animClr clrSpc="rgb" dir="cw">
                                      <p:cBhvr>
                                        <p:cTn id="208" dur="100" fill="hold"/>
                                        <p:tgtEl>
                                          <p:spTgt spid="956455"/>
                                        </p:tgtEl>
                                        <p:attrNameLst>
                                          <p:attrName>fillcolor</p:attrName>
                                        </p:attrNameLst>
                                      </p:cBhvr>
                                      <p:to>
                                        <a:srgbClr val="FF0000"/>
                                      </p:to>
                                    </p:animClr>
                                    <p:set>
                                      <p:cBhvr>
                                        <p:cTn id="209" dur="100" fill="hold"/>
                                        <p:tgtEl>
                                          <p:spTgt spid="956455"/>
                                        </p:tgtEl>
                                        <p:attrNameLst>
                                          <p:attrName>fill.type</p:attrName>
                                        </p:attrNameLst>
                                      </p:cBhvr>
                                      <p:to>
                                        <p:strVal val="solid"/>
                                      </p:to>
                                    </p:set>
                                    <p:set>
                                      <p:cBhvr>
                                        <p:cTn id="210" dur="100" fill="hold"/>
                                        <p:tgtEl>
                                          <p:spTgt spid="956455"/>
                                        </p:tgtEl>
                                        <p:attrNameLst>
                                          <p:attrName>fill.on</p:attrName>
                                        </p:attrNameLst>
                                      </p:cBhvr>
                                      <p:to>
                                        <p:strVal val="true"/>
                                      </p:to>
                                    </p:set>
                                  </p:childTnLst>
                                </p:cTn>
                              </p:par>
                              <p:par>
                                <p:cTn id="211" presetID="7" presetClass="emph" presetSubtype="2" fill="hold" nodeType="withEffect">
                                  <p:stCondLst>
                                    <p:cond delay="0"/>
                                  </p:stCondLst>
                                  <p:childTnLst>
                                    <p:animClr clrSpc="rgb" dir="cw">
                                      <p:cBhvr>
                                        <p:cTn id="212" dur="100" fill="hold"/>
                                        <p:tgtEl>
                                          <p:spTgt spid="956464"/>
                                        </p:tgtEl>
                                        <p:attrNameLst>
                                          <p:attrName>stroke.color</p:attrName>
                                        </p:attrNameLst>
                                      </p:cBhvr>
                                      <p:to>
                                        <a:srgbClr val="FF0000"/>
                                      </p:to>
                                    </p:animClr>
                                    <p:set>
                                      <p:cBhvr>
                                        <p:cTn id="213" dur="100" fill="hold"/>
                                        <p:tgtEl>
                                          <p:spTgt spid="956464"/>
                                        </p:tgtEl>
                                        <p:attrNameLst>
                                          <p:attrName>stroke.on</p:attrName>
                                        </p:attrNameLst>
                                      </p:cBhvr>
                                      <p:to>
                                        <p:strVal val="true"/>
                                      </p:to>
                                    </p:set>
                                  </p:childTnLst>
                                </p:cTn>
                              </p:par>
                              <p:par>
                                <p:cTn id="214" presetID="1" presetClass="emph" presetSubtype="2" fill="hold" nodeType="withEffect">
                                  <p:stCondLst>
                                    <p:cond delay="0"/>
                                  </p:stCondLst>
                                  <p:childTnLst>
                                    <p:animClr clrSpc="rgb" dir="cw">
                                      <p:cBhvr>
                                        <p:cTn id="215" dur="100" fill="hold"/>
                                        <p:tgtEl>
                                          <p:spTgt spid="956464"/>
                                        </p:tgtEl>
                                        <p:attrNameLst>
                                          <p:attrName>fillcolor</p:attrName>
                                        </p:attrNameLst>
                                      </p:cBhvr>
                                      <p:to>
                                        <a:srgbClr val="66FF66"/>
                                      </p:to>
                                    </p:animClr>
                                    <p:set>
                                      <p:cBhvr>
                                        <p:cTn id="216" dur="100" fill="hold"/>
                                        <p:tgtEl>
                                          <p:spTgt spid="956464"/>
                                        </p:tgtEl>
                                        <p:attrNameLst>
                                          <p:attrName>fill.type</p:attrName>
                                        </p:attrNameLst>
                                      </p:cBhvr>
                                      <p:to>
                                        <p:strVal val="solid"/>
                                      </p:to>
                                    </p:set>
                                    <p:set>
                                      <p:cBhvr>
                                        <p:cTn id="217" dur="100" fill="hold"/>
                                        <p:tgtEl>
                                          <p:spTgt spid="956464"/>
                                        </p:tgtEl>
                                        <p:attrNameLst>
                                          <p:attrName>fill.on</p:attrName>
                                        </p:attrNameLst>
                                      </p:cBhvr>
                                      <p:to>
                                        <p:strVal val="true"/>
                                      </p:to>
                                    </p:set>
                                  </p:childTnLst>
                                </p:cTn>
                              </p:par>
                            </p:childTnLst>
                          </p:cTn>
                        </p:par>
                      </p:childTnLst>
                    </p:cTn>
                  </p:par>
                  <p:par>
                    <p:cTn id="218" fill="hold">
                      <p:stCondLst>
                        <p:cond delay="indefinite"/>
                      </p:stCondLst>
                      <p:childTnLst>
                        <p:par>
                          <p:cTn id="219" fill="hold">
                            <p:stCondLst>
                              <p:cond delay="0"/>
                            </p:stCondLst>
                            <p:childTnLst>
                              <p:par>
                                <p:cTn id="220" presetID="7" presetClass="emph" presetSubtype="2" fill="hold" nodeType="clickEffect">
                                  <p:stCondLst>
                                    <p:cond delay="0"/>
                                  </p:stCondLst>
                                  <p:childTnLst>
                                    <p:animClr clrSpc="rgb" dir="cw">
                                      <p:cBhvr>
                                        <p:cTn id="221" dur="100" fill="hold"/>
                                        <p:tgtEl>
                                          <p:spTgt spid="956444"/>
                                        </p:tgtEl>
                                        <p:attrNameLst>
                                          <p:attrName>stroke.color</p:attrName>
                                        </p:attrNameLst>
                                      </p:cBhvr>
                                      <p:to>
                                        <a:srgbClr val="FF0000"/>
                                      </p:to>
                                    </p:animClr>
                                    <p:set>
                                      <p:cBhvr>
                                        <p:cTn id="222" dur="100" fill="hold"/>
                                        <p:tgtEl>
                                          <p:spTgt spid="956444"/>
                                        </p:tgtEl>
                                        <p:attrNameLst>
                                          <p:attrName>stroke.on</p:attrName>
                                        </p:attrNameLst>
                                      </p:cBhvr>
                                      <p:to>
                                        <p:strVal val="true"/>
                                      </p:to>
                                    </p:set>
                                  </p:childTnLst>
                                </p:cTn>
                              </p:par>
                              <p:par>
                                <p:cTn id="223" presetID="1" presetClass="entr" presetSubtype="0" fill="hold" grpId="0" nodeType="withEffect">
                                  <p:stCondLst>
                                    <p:cond delay="0"/>
                                  </p:stCondLst>
                                  <p:childTnLst>
                                    <p:set>
                                      <p:cBhvr>
                                        <p:cTn id="224" dur="1" fill="hold">
                                          <p:stCondLst>
                                            <p:cond delay="0"/>
                                          </p:stCondLst>
                                        </p:cTn>
                                        <p:tgtEl>
                                          <p:spTgt spid="95648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956467">
                                            <p:txEl>
                                              <p:pRg st="8" end="8"/>
                                            </p:txEl>
                                          </p:spTgt>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499"/>
                                          </p:stCondLst>
                                        </p:cTn>
                                        <p:tgtEl>
                                          <p:spTgt spid="10"/>
                                        </p:tgtEl>
                                        <p:attrNameLst>
                                          <p:attrName>style.visibility</p:attrName>
                                        </p:attrNameLst>
                                      </p:cBhvr>
                                      <p:to>
                                        <p:strVal val="visible"/>
                                      </p:to>
                                    </p:set>
                                  </p:childTnLst>
                                </p:cTn>
                              </p:par>
                              <p:par>
                                <p:cTn id="231" presetID="1" presetClass="emph" presetSubtype="2" fill="hold" nodeType="withEffect">
                                  <p:stCondLst>
                                    <p:cond delay="0"/>
                                  </p:stCondLst>
                                  <p:childTnLst>
                                    <p:animClr clrSpc="rgb" dir="cw">
                                      <p:cBhvr>
                                        <p:cTn id="232" dur="100" fill="hold"/>
                                        <p:tgtEl>
                                          <p:spTgt spid="956464"/>
                                        </p:tgtEl>
                                        <p:attrNameLst>
                                          <p:attrName>fillcolor</p:attrName>
                                        </p:attrNameLst>
                                      </p:cBhvr>
                                      <p:to>
                                        <a:srgbClr val="FF0000"/>
                                      </p:to>
                                    </p:animClr>
                                    <p:set>
                                      <p:cBhvr>
                                        <p:cTn id="233" dur="100" fill="hold"/>
                                        <p:tgtEl>
                                          <p:spTgt spid="956464"/>
                                        </p:tgtEl>
                                        <p:attrNameLst>
                                          <p:attrName>fill.type</p:attrName>
                                        </p:attrNameLst>
                                      </p:cBhvr>
                                      <p:to>
                                        <p:strVal val="solid"/>
                                      </p:to>
                                    </p:set>
                                    <p:set>
                                      <p:cBhvr>
                                        <p:cTn id="234" dur="100" fill="hold"/>
                                        <p:tgtEl>
                                          <p:spTgt spid="956464"/>
                                        </p:tgtEl>
                                        <p:attrNameLst>
                                          <p:attrName>fill.on</p:attrName>
                                        </p:attrNameLst>
                                      </p:cBhvr>
                                      <p:to>
                                        <p:strVal val="true"/>
                                      </p:to>
                                    </p:set>
                                  </p:childTnLst>
                                </p:cTn>
                              </p:par>
                              <p:par>
                                <p:cTn id="235" presetID="7" presetClass="emph" presetSubtype="2" fill="hold" nodeType="withEffect">
                                  <p:stCondLst>
                                    <p:cond delay="0"/>
                                  </p:stCondLst>
                                  <p:childTnLst>
                                    <p:animClr clrSpc="rgb" dir="cw">
                                      <p:cBhvr>
                                        <p:cTn id="236" dur="100" fill="hold"/>
                                        <p:tgtEl>
                                          <p:spTgt spid="956465"/>
                                        </p:tgtEl>
                                        <p:attrNameLst>
                                          <p:attrName>stroke.color</p:attrName>
                                        </p:attrNameLst>
                                      </p:cBhvr>
                                      <p:to>
                                        <a:srgbClr val="FF0000"/>
                                      </p:to>
                                    </p:animClr>
                                    <p:set>
                                      <p:cBhvr>
                                        <p:cTn id="237" dur="100" fill="hold"/>
                                        <p:tgtEl>
                                          <p:spTgt spid="956465"/>
                                        </p:tgtEl>
                                        <p:attrNameLst>
                                          <p:attrName>stroke.on</p:attrName>
                                        </p:attrNameLst>
                                      </p:cBhvr>
                                      <p:to>
                                        <p:strVal val="true"/>
                                      </p:to>
                                    </p:set>
                                  </p:childTnLst>
                                </p:cTn>
                              </p:par>
                              <p:par>
                                <p:cTn id="238" presetID="1" presetClass="emph" presetSubtype="2" fill="hold" nodeType="withEffect">
                                  <p:stCondLst>
                                    <p:cond delay="0"/>
                                  </p:stCondLst>
                                  <p:childTnLst>
                                    <p:animClr clrSpc="rgb" dir="cw">
                                      <p:cBhvr>
                                        <p:cTn id="239" dur="100" fill="hold"/>
                                        <p:tgtEl>
                                          <p:spTgt spid="956465"/>
                                        </p:tgtEl>
                                        <p:attrNameLst>
                                          <p:attrName>fillcolor</p:attrName>
                                        </p:attrNameLst>
                                      </p:cBhvr>
                                      <p:to>
                                        <a:srgbClr val="66FF66"/>
                                      </p:to>
                                    </p:animClr>
                                    <p:set>
                                      <p:cBhvr>
                                        <p:cTn id="240" dur="100" fill="hold"/>
                                        <p:tgtEl>
                                          <p:spTgt spid="956465"/>
                                        </p:tgtEl>
                                        <p:attrNameLst>
                                          <p:attrName>fill.type</p:attrName>
                                        </p:attrNameLst>
                                      </p:cBhvr>
                                      <p:to>
                                        <p:strVal val="solid"/>
                                      </p:to>
                                    </p:set>
                                    <p:set>
                                      <p:cBhvr>
                                        <p:cTn id="241" dur="100" fill="hold"/>
                                        <p:tgtEl>
                                          <p:spTgt spid="956465"/>
                                        </p:tgtEl>
                                        <p:attrNameLst>
                                          <p:attrName>fill.on</p:attrName>
                                        </p:attrNameLst>
                                      </p:cBhvr>
                                      <p:to>
                                        <p:strVal val="true"/>
                                      </p:to>
                                    </p:se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100" fill="hold"/>
                                        <p:tgtEl>
                                          <p:spTgt spid="956437"/>
                                        </p:tgtEl>
                                        <p:attrNameLst>
                                          <p:attrName>stroke.color</p:attrName>
                                        </p:attrNameLst>
                                      </p:cBhvr>
                                      <p:to>
                                        <a:srgbClr val="969696"/>
                                      </p:to>
                                    </p:animClr>
                                    <p:set>
                                      <p:cBhvr>
                                        <p:cTn id="246" dur="100" fill="hold"/>
                                        <p:tgtEl>
                                          <p:spTgt spid="956437"/>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956467">
                                            <p:txEl>
                                              <p:pRg st="9" end="9"/>
                                            </p:txEl>
                                          </p:spTgt>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499"/>
                                          </p:stCondLst>
                                        </p:cTn>
                                        <p:tgtEl>
                                          <p:spTgt spid="11"/>
                                        </p:tgtEl>
                                        <p:attrNameLst>
                                          <p:attrName>style.visibility</p:attrName>
                                        </p:attrNameLst>
                                      </p:cBhvr>
                                      <p:to>
                                        <p:strVal val="visible"/>
                                      </p:to>
                                    </p:set>
                                  </p:childTnLst>
                                </p:cTn>
                              </p:par>
                              <p:par>
                                <p:cTn id="253" presetID="1" presetClass="emph" presetSubtype="2" fill="hold" nodeType="withEffect">
                                  <p:stCondLst>
                                    <p:cond delay="0"/>
                                  </p:stCondLst>
                                  <p:childTnLst>
                                    <p:animClr clrSpc="rgb" dir="cw">
                                      <p:cBhvr>
                                        <p:cTn id="254" dur="100" fill="hold"/>
                                        <p:tgtEl>
                                          <p:spTgt spid="956465"/>
                                        </p:tgtEl>
                                        <p:attrNameLst>
                                          <p:attrName>fillcolor</p:attrName>
                                        </p:attrNameLst>
                                      </p:cBhvr>
                                      <p:to>
                                        <a:srgbClr val="FF0000"/>
                                      </p:to>
                                    </p:animClr>
                                    <p:set>
                                      <p:cBhvr>
                                        <p:cTn id="255" dur="100" fill="hold"/>
                                        <p:tgtEl>
                                          <p:spTgt spid="956465"/>
                                        </p:tgtEl>
                                        <p:attrNameLst>
                                          <p:attrName>fill.type</p:attrName>
                                        </p:attrNameLst>
                                      </p:cBhvr>
                                      <p:to>
                                        <p:strVal val="solid"/>
                                      </p:to>
                                    </p:set>
                                    <p:set>
                                      <p:cBhvr>
                                        <p:cTn id="256" dur="100" fill="hold"/>
                                        <p:tgtEl>
                                          <p:spTgt spid="956465"/>
                                        </p:tgtEl>
                                        <p:attrNameLst>
                                          <p:attrName>fill.on</p:attrName>
                                        </p:attrNameLst>
                                      </p:cBhvr>
                                      <p:to>
                                        <p:strVal val="true"/>
                                      </p:to>
                                    </p:set>
                                  </p:childTnLst>
                                </p:cTn>
                              </p:par>
                              <p:par>
                                <p:cTn id="257" presetID="7" presetClass="emph" presetSubtype="2" fill="hold" nodeType="withEffect">
                                  <p:stCondLst>
                                    <p:cond delay="0"/>
                                  </p:stCondLst>
                                  <p:childTnLst>
                                    <p:animClr clrSpc="rgb" dir="cw">
                                      <p:cBhvr>
                                        <p:cTn id="258" dur="100" fill="hold"/>
                                        <p:tgtEl>
                                          <p:spTgt spid="956458"/>
                                        </p:tgtEl>
                                        <p:attrNameLst>
                                          <p:attrName>stroke.color</p:attrName>
                                        </p:attrNameLst>
                                      </p:cBhvr>
                                      <p:to>
                                        <a:srgbClr val="FF0000"/>
                                      </p:to>
                                    </p:animClr>
                                    <p:set>
                                      <p:cBhvr>
                                        <p:cTn id="259" dur="100" fill="hold"/>
                                        <p:tgtEl>
                                          <p:spTgt spid="956458"/>
                                        </p:tgtEl>
                                        <p:attrNameLst>
                                          <p:attrName>stroke.on</p:attrName>
                                        </p:attrNameLst>
                                      </p:cBhvr>
                                      <p:to>
                                        <p:strVal val="true"/>
                                      </p:to>
                                    </p:set>
                                  </p:childTnLst>
                                </p:cTn>
                              </p:par>
                              <p:par>
                                <p:cTn id="260" presetID="1" presetClass="emph" presetSubtype="2" fill="hold" nodeType="withEffect">
                                  <p:stCondLst>
                                    <p:cond delay="0"/>
                                  </p:stCondLst>
                                  <p:childTnLst>
                                    <p:animClr clrSpc="rgb" dir="cw">
                                      <p:cBhvr>
                                        <p:cTn id="261" dur="100" fill="hold"/>
                                        <p:tgtEl>
                                          <p:spTgt spid="956458"/>
                                        </p:tgtEl>
                                        <p:attrNameLst>
                                          <p:attrName>fillcolor</p:attrName>
                                        </p:attrNameLst>
                                      </p:cBhvr>
                                      <p:to>
                                        <a:srgbClr val="66FF66"/>
                                      </p:to>
                                    </p:animClr>
                                    <p:set>
                                      <p:cBhvr>
                                        <p:cTn id="262" dur="100" fill="hold"/>
                                        <p:tgtEl>
                                          <p:spTgt spid="956458"/>
                                        </p:tgtEl>
                                        <p:attrNameLst>
                                          <p:attrName>fill.type</p:attrName>
                                        </p:attrNameLst>
                                      </p:cBhvr>
                                      <p:to>
                                        <p:strVal val="solid"/>
                                      </p:to>
                                    </p:set>
                                    <p:set>
                                      <p:cBhvr>
                                        <p:cTn id="263" dur="100" fill="hold"/>
                                        <p:tgtEl>
                                          <p:spTgt spid="956458"/>
                                        </p:tgtEl>
                                        <p:attrNameLst>
                                          <p:attrName>fill.on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7" presetClass="emph" presetSubtype="2" fill="hold" nodeType="clickEffect">
                                  <p:stCondLst>
                                    <p:cond delay="0"/>
                                  </p:stCondLst>
                                  <p:childTnLst>
                                    <p:animClr clrSpc="rgb" dir="cw">
                                      <p:cBhvr>
                                        <p:cTn id="267" dur="100" fill="hold"/>
                                        <p:tgtEl>
                                          <p:spTgt spid="956449"/>
                                        </p:tgtEl>
                                        <p:attrNameLst>
                                          <p:attrName>stroke.color</p:attrName>
                                        </p:attrNameLst>
                                      </p:cBhvr>
                                      <p:to>
                                        <a:srgbClr val="FF0000"/>
                                      </p:to>
                                    </p:animClr>
                                    <p:set>
                                      <p:cBhvr>
                                        <p:cTn id="268" dur="100" fill="hold"/>
                                        <p:tgtEl>
                                          <p:spTgt spid="956449"/>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100" fill="hold"/>
                                        <p:tgtEl>
                                          <p:spTgt spid="956452"/>
                                        </p:tgtEl>
                                        <p:attrNameLst>
                                          <p:attrName>stroke.color</p:attrName>
                                        </p:attrNameLst>
                                      </p:cBhvr>
                                      <p:to>
                                        <a:srgbClr val="969696"/>
                                      </p:to>
                                    </p:animClr>
                                    <p:set>
                                      <p:cBhvr>
                                        <p:cTn id="271" dur="100" fill="hold"/>
                                        <p:tgtEl>
                                          <p:spTgt spid="956452"/>
                                        </p:tgtEl>
                                        <p:attrNameLst>
                                          <p:attrName>stroke.on</p:attrName>
                                        </p:attrNameLst>
                                      </p:cBhvr>
                                      <p:to>
                                        <p:strVal val="true"/>
                                      </p:to>
                                    </p:set>
                                  </p:childTnLst>
                                </p:cTn>
                              </p:par>
                              <p:par>
                                <p:cTn id="272" presetID="1" presetClass="entr" presetSubtype="0" fill="hold" grpId="0" nodeType="withEffect">
                                  <p:stCondLst>
                                    <p:cond delay="0"/>
                                  </p:stCondLst>
                                  <p:childTnLst>
                                    <p:set>
                                      <p:cBhvr>
                                        <p:cTn id="273" dur="1" fill="hold">
                                          <p:stCondLst>
                                            <p:cond delay="0"/>
                                          </p:stCondLst>
                                        </p:cTn>
                                        <p:tgtEl>
                                          <p:spTgt spid="956485"/>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956467">
                                            <p:txEl>
                                              <p:pRg st="10" end="10"/>
                                            </p:txEl>
                                          </p:spTgt>
                                        </p:tgtEl>
                                        <p:attrNameLst>
                                          <p:attrName>style.visibility</p:attrName>
                                        </p:attrNameLst>
                                      </p:cBhvr>
                                      <p:to>
                                        <p:strVal val="visible"/>
                                      </p:to>
                                    </p:set>
                                  </p:childTnLst>
                                </p:cTn>
                              </p:par>
                              <p:par>
                                <p:cTn id="278" presetID="1" presetClass="entr" presetSubtype="0" fill="hold" nodeType="withEffect">
                                  <p:stCondLst>
                                    <p:cond delay="0"/>
                                  </p:stCondLst>
                                  <p:childTnLst>
                                    <p:set>
                                      <p:cBhvr>
                                        <p:cTn id="279" dur="1" fill="hold">
                                          <p:stCondLst>
                                            <p:cond delay="499"/>
                                          </p:stCondLst>
                                        </p:cTn>
                                        <p:tgtEl>
                                          <p:spTgt spid="12"/>
                                        </p:tgtEl>
                                        <p:attrNameLst>
                                          <p:attrName>style.visibility</p:attrName>
                                        </p:attrNameLst>
                                      </p:cBhvr>
                                      <p:to>
                                        <p:strVal val="visible"/>
                                      </p:to>
                                    </p:set>
                                  </p:childTnLst>
                                </p:cTn>
                              </p:par>
                              <p:par>
                                <p:cTn id="280" presetID="1" presetClass="emph" presetSubtype="2" fill="hold" nodeType="withEffect">
                                  <p:stCondLst>
                                    <p:cond delay="0"/>
                                  </p:stCondLst>
                                  <p:childTnLst>
                                    <p:animClr clrSpc="rgb" dir="cw">
                                      <p:cBhvr>
                                        <p:cTn id="281" dur="100" fill="hold"/>
                                        <p:tgtEl>
                                          <p:spTgt spid="956458"/>
                                        </p:tgtEl>
                                        <p:attrNameLst>
                                          <p:attrName>fillcolor</p:attrName>
                                        </p:attrNameLst>
                                      </p:cBhvr>
                                      <p:to>
                                        <a:srgbClr val="FF0000"/>
                                      </p:to>
                                    </p:animClr>
                                    <p:set>
                                      <p:cBhvr>
                                        <p:cTn id="282" dur="100" fill="hold"/>
                                        <p:tgtEl>
                                          <p:spTgt spid="956458"/>
                                        </p:tgtEl>
                                        <p:attrNameLst>
                                          <p:attrName>fill.type</p:attrName>
                                        </p:attrNameLst>
                                      </p:cBhvr>
                                      <p:to>
                                        <p:strVal val="solid"/>
                                      </p:to>
                                    </p:set>
                                    <p:set>
                                      <p:cBhvr>
                                        <p:cTn id="283" dur="100" fill="hold"/>
                                        <p:tgtEl>
                                          <p:spTgt spid="956458"/>
                                        </p:tgtEl>
                                        <p:attrNameLst>
                                          <p:attrName>fill.on</p:attrName>
                                        </p:attrNameLst>
                                      </p:cBhvr>
                                      <p:to>
                                        <p:strVal val="true"/>
                                      </p:to>
                                    </p:set>
                                  </p:childTnLst>
                                </p:cTn>
                              </p:par>
                              <p:par>
                                <p:cTn id="284" presetID="7" presetClass="emph" presetSubtype="2" fill="hold" nodeType="withEffect">
                                  <p:stCondLst>
                                    <p:cond delay="0"/>
                                  </p:stCondLst>
                                  <p:childTnLst>
                                    <p:animClr clrSpc="rgb" dir="cw">
                                      <p:cBhvr>
                                        <p:cTn id="285" dur="100" fill="hold"/>
                                        <p:tgtEl>
                                          <p:spTgt spid="956459"/>
                                        </p:tgtEl>
                                        <p:attrNameLst>
                                          <p:attrName>stroke.color</p:attrName>
                                        </p:attrNameLst>
                                      </p:cBhvr>
                                      <p:to>
                                        <a:srgbClr val="FF0000"/>
                                      </p:to>
                                    </p:animClr>
                                    <p:set>
                                      <p:cBhvr>
                                        <p:cTn id="286" dur="100" fill="hold"/>
                                        <p:tgtEl>
                                          <p:spTgt spid="956459"/>
                                        </p:tgtEl>
                                        <p:attrNameLst>
                                          <p:attrName>stroke.on</p:attrName>
                                        </p:attrNameLst>
                                      </p:cBhvr>
                                      <p:to>
                                        <p:strVal val="true"/>
                                      </p:to>
                                    </p:set>
                                  </p:childTnLst>
                                </p:cTn>
                              </p:par>
                              <p:par>
                                <p:cTn id="287" presetID="1" presetClass="emph" presetSubtype="2" fill="hold" nodeType="withEffect">
                                  <p:stCondLst>
                                    <p:cond delay="0"/>
                                  </p:stCondLst>
                                  <p:childTnLst>
                                    <p:animClr clrSpc="rgb" dir="cw">
                                      <p:cBhvr>
                                        <p:cTn id="288" dur="100" fill="hold"/>
                                        <p:tgtEl>
                                          <p:spTgt spid="956459"/>
                                        </p:tgtEl>
                                        <p:attrNameLst>
                                          <p:attrName>fillcolor</p:attrName>
                                        </p:attrNameLst>
                                      </p:cBhvr>
                                      <p:to>
                                        <a:srgbClr val="66FF66"/>
                                      </p:to>
                                    </p:animClr>
                                    <p:set>
                                      <p:cBhvr>
                                        <p:cTn id="289" dur="100" fill="hold"/>
                                        <p:tgtEl>
                                          <p:spTgt spid="956459"/>
                                        </p:tgtEl>
                                        <p:attrNameLst>
                                          <p:attrName>fill.type</p:attrName>
                                        </p:attrNameLst>
                                      </p:cBhvr>
                                      <p:to>
                                        <p:strVal val="solid"/>
                                      </p:to>
                                    </p:set>
                                    <p:set>
                                      <p:cBhvr>
                                        <p:cTn id="290" dur="100" fill="hold"/>
                                        <p:tgtEl>
                                          <p:spTgt spid="956459"/>
                                        </p:tgtEl>
                                        <p:attrNameLst>
                                          <p:attrName>fill.on</p:attrName>
                                        </p:attrNameLst>
                                      </p:cBhvr>
                                      <p:to>
                                        <p:strVal val="true"/>
                                      </p:to>
                                    </p:set>
                                  </p:childTnLst>
                                </p:cTn>
                              </p:par>
                            </p:childTnLst>
                          </p:cTn>
                        </p:par>
                      </p:childTnLst>
                    </p:cTn>
                  </p:par>
                  <p:par>
                    <p:cTn id="291" fill="hold">
                      <p:stCondLst>
                        <p:cond delay="indefinite"/>
                      </p:stCondLst>
                      <p:childTnLst>
                        <p:par>
                          <p:cTn id="292" fill="hold">
                            <p:stCondLst>
                              <p:cond delay="0"/>
                            </p:stCondLst>
                            <p:childTnLst>
                              <p:par>
                                <p:cTn id="293" presetID="7" presetClass="emph" presetSubtype="2" fill="hold" nodeType="clickEffect">
                                  <p:stCondLst>
                                    <p:cond delay="0"/>
                                  </p:stCondLst>
                                  <p:childTnLst>
                                    <p:animClr clrSpc="rgb" dir="cw">
                                      <p:cBhvr>
                                        <p:cTn id="294" dur="100" fill="hold"/>
                                        <p:tgtEl>
                                          <p:spTgt spid="956453"/>
                                        </p:tgtEl>
                                        <p:attrNameLst>
                                          <p:attrName>stroke.color</p:attrName>
                                        </p:attrNameLst>
                                      </p:cBhvr>
                                      <p:to>
                                        <a:srgbClr val="969696"/>
                                      </p:to>
                                    </p:animClr>
                                    <p:set>
                                      <p:cBhvr>
                                        <p:cTn id="295" dur="100" fill="hold"/>
                                        <p:tgtEl>
                                          <p:spTgt spid="956453"/>
                                        </p:tgtEl>
                                        <p:attrNameLst>
                                          <p:attrName>stroke.on</p:attrName>
                                        </p:attrNameLst>
                                      </p:cBhvr>
                                      <p:to>
                                        <p:strVal val="true"/>
                                      </p:to>
                                    </p:set>
                                  </p:childTnLst>
                                </p:cTn>
                              </p:par>
                            </p:childTnLst>
                          </p:cTn>
                        </p:par>
                      </p:childTnLst>
                    </p:cTn>
                  </p:par>
                  <p:par>
                    <p:cTn id="296" fill="hold">
                      <p:stCondLst>
                        <p:cond delay="indefinite"/>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956467">
                                            <p:txEl>
                                              <p:pRg st="11" end="11"/>
                                            </p:txEl>
                                          </p:spTgt>
                                        </p:tgtEl>
                                        <p:attrNameLst>
                                          <p:attrName>style.visibility</p:attrName>
                                        </p:attrNameLst>
                                      </p:cBhvr>
                                      <p:to>
                                        <p:strVal val="visible"/>
                                      </p:to>
                                    </p:set>
                                  </p:childTnLst>
                                </p:cTn>
                              </p:par>
                              <p:par>
                                <p:cTn id="300" presetID="1" presetClass="entr" presetSubtype="0" fill="hold" nodeType="withEffect">
                                  <p:stCondLst>
                                    <p:cond delay="0"/>
                                  </p:stCondLst>
                                  <p:childTnLst>
                                    <p:set>
                                      <p:cBhvr>
                                        <p:cTn id="301" dur="1" fill="hold">
                                          <p:stCondLst>
                                            <p:cond delay="0"/>
                                          </p:stCondLst>
                                        </p:cTn>
                                        <p:tgtEl>
                                          <p:spTgt spid="13"/>
                                        </p:tgtEl>
                                        <p:attrNameLst>
                                          <p:attrName>style.visibility</p:attrName>
                                        </p:attrNameLst>
                                      </p:cBhvr>
                                      <p:to>
                                        <p:strVal val="visible"/>
                                      </p:to>
                                    </p:set>
                                  </p:childTnLst>
                                </p:cTn>
                              </p:par>
                              <p:par>
                                <p:cTn id="302" presetID="1" presetClass="emph" presetSubtype="2" fill="hold" nodeType="withEffect">
                                  <p:stCondLst>
                                    <p:cond delay="0"/>
                                  </p:stCondLst>
                                  <p:childTnLst>
                                    <p:animClr clrSpc="rgb" dir="cw">
                                      <p:cBhvr>
                                        <p:cTn id="303" dur="100" fill="hold"/>
                                        <p:tgtEl>
                                          <p:spTgt spid="956459"/>
                                        </p:tgtEl>
                                        <p:attrNameLst>
                                          <p:attrName>fillcolor</p:attrName>
                                        </p:attrNameLst>
                                      </p:cBhvr>
                                      <p:to>
                                        <a:srgbClr val="FF0000"/>
                                      </p:to>
                                    </p:animClr>
                                    <p:set>
                                      <p:cBhvr>
                                        <p:cTn id="304" dur="100" fill="hold"/>
                                        <p:tgtEl>
                                          <p:spTgt spid="956459"/>
                                        </p:tgtEl>
                                        <p:attrNameLst>
                                          <p:attrName>fill.type</p:attrName>
                                        </p:attrNameLst>
                                      </p:cBhvr>
                                      <p:to>
                                        <p:strVal val="solid"/>
                                      </p:to>
                                    </p:set>
                                    <p:set>
                                      <p:cBhvr>
                                        <p:cTn id="305" dur="100" fill="hold"/>
                                        <p:tgtEl>
                                          <p:spTgt spid="956459"/>
                                        </p:tgtEl>
                                        <p:attrNameLst>
                                          <p:attrName>fill.on</p:attrName>
                                        </p:attrNameLst>
                                      </p:cBhvr>
                                      <p:to>
                                        <p:strVal val="true"/>
                                      </p:to>
                                    </p:set>
                                  </p:childTnLst>
                                </p:cTn>
                              </p:par>
                              <p:par>
                                <p:cTn id="306" presetID="7" presetClass="emph" presetSubtype="2" fill="hold" nodeType="withEffect">
                                  <p:stCondLst>
                                    <p:cond delay="0"/>
                                  </p:stCondLst>
                                  <p:childTnLst>
                                    <p:animClr clrSpc="rgb" dir="cw">
                                      <p:cBhvr>
                                        <p:cTn id="307" dur="100" fill="hold"/>
                                        <p:tgtEl>
                                          <p:spTgt spid="956454"/>
                                        </p:tgtEl>
                                        <p:attrNameLst>
                                          <p:attrName>stroke.color</p:attrName>
                                        </p:attrNameLst>
                                      </p:cBhvr>
                                      <p:to>
                                        <a:srgbClr val="FF0000"/>
                                      </p:to>
                                    </p:animClr>
                                    <p:set>
                                      <p:cBhvr>
                                        <p:cTn id="308" dur="100" fill="hold"/>
                                        <p:tgtEl>
                                          <p:spTgt spid="956454"/>
                                        </p:tgtEl>
                                        <p:attrNameLst>
                                          <p:attrName>stroke.on</p:attrName>
                                        </p:attrNameLst>
                                      </p:cBhvr>
                                      <p:to>
                                        <p:strVal val="true"/>
                                      </p:to>
                                    </p:set>
                                  </p:childTnLst>
                                </p:cTn>
                              </p:par>
                              <p:par>
                                <p:cTn id="309" presetID="1" presetClass="emph" presetSubtype="2" fill="hold" nodeType="withEffect">
                                  <p:stCondLst>
                                    <p:cond delay="0"/>
                                  </p:stCondLst>
                                  <p:childTnLst>
                                    <p:animClr clrSpc="rgb" dir="cw">
                                      <p:cBhvr>
                                        <p:cTn id="310" dur="100" fill="hold"/>
                                        <p:tgtEl>
                                          <p:spTgt spid="956454"/>
                                        </p:tgtEl>
                                        <p:attrNameLst>
                                          <p:attrName>fillcolor</p:attrName>
                                        </p:attrNameLst>
                                      </p:cBhvr>
                                      <p:to>
                                        <a:srgbClr val="66FF66"/>
                                      </p:to>
                                    </p:animClr>
                                    <p:set>
                                      <p:cBhvr>
                                        <p:cTn id="311" dur="100" fill="hold"/>
                                        <p:tgtEl>
                                          <p:spTgt spid="956454"/>
                                        </p:tgtEl>
                                        <p:attrNameLst>
                                          <p:attrName>fill.type</p:attrName>
                                        </p:attrNameLst>
                                      </p:cBhvr>
                                      <p:to>
                                        <p:strVal val="solid"/>
                                      </p:to>
                                    </p:set>
                                    <p:set>
                                      <p:cBhvr>
                                        <p:cTn id="312" dur="100" fill="hold"/>
                                        <p:tgtEl>
                                          <p:spTgt spid="956454"/>
                                        </p:tgtEl>
                                        <p:attrNameLst>
                                          <p:attrName>fill.on</p:attrName>
                                        </p:attrNameLst>
                                      </p:cBhvr>
                                      <p:to>
                                        <p:strVal val="true"/>
                                      </p:to>
                                    </p:se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100" fill="hold"/>
                                        <p:tgtEl>
                                          <p:spTgt spid="956436"/>
                                        </p:tgtEl>
                                        <p:attrNameLst>
                                          <p:attrName>stroke.color</p:attrName>
                                        </p:attrNameLst>
                                      </p:cBhvr>
                                      <p:to>
                                        <a:srgbClr val="969696"/>
                                      </p:to>
                                    </p:animClr>
                                    <p:set>
                                      <p:cBhvr>
                                        <p:cTn id="317" dur="100" fill="hold"/>
                                        <p:tgtEl>
                                          <p:spTgt spid="956436"/>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956467">
                                            <p:txEl>
                                              <p:pRg st="12" end="12"/>
                                            </p:txEl>
                                          </p:spTgt>
                                        </p:tgtEl>
                                        <p:attrNameLst>
                                          <p:attrName>style.visibility</p:attrName>
                                        </p:attrNameLst>
                                      </p:cBhvr>
                                      <p:to>
                                        <p:strVal val="visible"/>
                                      </p:to>
                                    </p:set>
                                  </p:childTnLst>
                                </p:cTn>
                              </p:par>
                              <p:par>
                                <p:cTn id="322" presetID="1" presetClass="entr" presetSubtype="0" fill="hold" nodeType="withEffect">
                                  <p:stCondLst>
                                    <p:cond delay="0"/>
                                  </p:stCondLst>
                                  <p:childTnLst>
                                    <p:set>
                                      <p:cBhvr>
                                        <p:cTn id="323" dur="1" fill="hold">
                                          <p:stCondLst>
                                            <p:cond delay="0"/>
                                          </p:stCondLst>
                                        </p:cTn>
                                        <p:tgtEl>
                                          <p:spTgt spid="14"/>
                                        </p:tgtEl>
                                        <p:attrNameLst>
                                          <p:attrName>style.visibility</p:attrName>
                                        </p:attrNameLst>
                                      </p:cBhvr>
                                      <p:to>
                                        <p:strVal val="visible"/>
                                      </p:to>
                                    </p:set>
                                  </p:childTnLst>
                                </p:cTn>
                              </p:par>
                              <p:par>
                                <p:cTn id="324" presetID="1" presetClass="emph" presetSubtype="2" fill="hold" nodeType="withEffect">
                                  <p:stCondLst>
                                    <p:cond delay="0"/>
                                  </p:stCondLst>
                                  <p:childTnLst>
                                    <p:animClr clrSpc="rgb" dir="cw">
                                      <p:cBhvr>
                                        <p:cTn id="325" dur="100" fill="hold"/>
                                        <p:tgtEl>
                                          <p:spTgt spid="956454"/>
                                        </p:tgtEl>
                                        <p:attrNameLst>
                                          <p:attrName>fillcolor</p:attrName>
                                        </p:attrNameLst>
                                      </p:cBhvr>
                                      <p:to>
                                        <a:srgbClr val="FF0000"/>
                                      </p:to>
                                    </p:animClr>
                                    <p:set>
                                      <p:cBhvr>
                                        <p:cTn id="326" dur="100" fill="hold"/>
                                        <p:tgtEl>
                                          <p:spTgt spid="956454"/>
                                        </p:tgtEl>
                                        <p:attrNameLst>
                                          <p:attrName>fill.type</p:attrName>
                                        </p:attrNameLst>
                                      </p:cBhvr>
                                      <p:to>
                                        <p:strVal val="solid"/>
                                      </p:to>
                                    </p:set>
                                    <p:set>
                                      <p:cBhvr>
                                        <p:cTn id="327" dur="100" fill="hold"/>
                                        <p:tgtEl>
                                          <p:spTgt spid="956454"/>
                                        </p:tgtEl>
                                        <p:attrNameLst>
                                          <p:attrName>fill.on</p:attrName>
                                        </p:attrNameLst>
                                      </p:cBhvr>
                                      <p:to>
                                        <p:strVal val="true"/>
                                      </p:to>
                                    </p:set>
                                  </p:childTnLst>
                                </p:cTn>
                              </p:par>
                              <p:par>
                                <p:cTn id="328" presetID="7" presetClass="emph" presetSubtype="2" fill="hold" nodeType="withEffect">
                                  <p:stCondLst>
                                    <p:cond delay="0"/>
                                  </p:stCondLst>
                                  <p:childTnLst>
                                    <p:animClr clrSpc="rgb" dir="cw">
                                      <p:cBhvr>
                                        <p:cTn id="329" dur="100" fill="hold"/>
                                        <p:tgtEl>
                                          <p:spTgt spid="956466"/>
                                        </p:tgtEl>
                                        <p:attrNameLst>
                                          <p:attrName>stroke.color</p:attrName>
                                        </p:attrNameLst>
                                      </p:cBhvr>
                                      <p:to>
                                        <a:srgbClr val="FF0000"/>
                                      </p:to>
                                    </p:animClr>
                                    <p:set>
                                      <p:cBhvr>
                                        <p:cTn id="330" dur="100" fill="hold"/>
                                        <p:tgtEl>
                                          <p:spTgt spid="956466"/>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100" fill="hold"/>
                                        <p:tgtEl>
                                          <p:spTgt spid="956466"/>
                                        </p:tgtEl>
                                        <p:attrNameLst>
                                          <p:attrName>fillcolor</p:attrName>
                                        </p:attrNameLst>
                                      </p:cBhvr>
                                      <p:to>
                                        <a:srgbClr val="66FF66"/>
                                      </p:to>
                                    </p:animClr>
                                    <p:set>
                                      <p:cBhvr>
                                        <p:cTn id="333" dur="100" fill="hold"/>
                                        <p:tgtEl>
                                          <p:spTgt spid="956466"/>
                                        </p:tgtEl>
                                        <p:attrNameLst>
                                          <p:attrName>fill.type</p:attrName>
                                        </p:attrNameLst>
                                      </p:cBhvr>
                                      <p:to>
                                        <p:strVal val="solid"/>
                                      </p:to>
                                    </p:set>
                                    <p:set>
                                      <p:cBhvr>
                                        <p:cTn id="334" dur="100" fill="hold"/>
                                        <p:tgtEl>
                                          <p:spTgt spid="9564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956467">
                                            <p:txEl>
                                              <p:pRg st="13" end="13"/>
                                            </p:txEl>
                                          </p:spTgt>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15"/>
                                        </p:tgtEl>
                                        <p:attrNameLst>
                                          <p:attrName>style.visibility</p:attrName>
                                        </p:attrNameLst>
                                      </p:cBhvr>
                                      <p:to>
                                        <p:strVal val="visible"/>
                                      </p:to>
                                    </p:set>
                                  </p:childTnLst>
                                </p:cTn>
                              </p:par>
                              <p:par>
                                <p:cTn id="341" presetID="1" presetClass="emph" presetSubtype="2" fill="hold" nodeType="withEffect">
                                  <p:stCondLst>
                                    <p:cond delay="0"/>
                                  </p:stCondLst>
                                  <p:childTnLst>
                                    <p:animClr clrSpc="rgb" dir="cw">
                                      <p:cBhvr>
                                        <p:cTn id="342" dur="100" fill="hold"/>
                                        <p:tgtEl>
                                          <p:spTgt spid="956466"/>
                                        </p:tgtEl>
                                        <p:attrNameLst>
                                          <p:attrName>fillcolor</p:attrName>
                                        </p:attrNameLst>
                                      </p:cBhvr>
                                      <p:to>
                                        <a:srgbClr val="FF0000"/>
                                      </p:to>
                                    </p:animClr>
                                    <p:set>
                                      <p:cBhvr>
                                        <p:cTn id="343" dur="100" fill="hold"/>
                                        <p:tgtEl>
                                          <p:spTgt spid="956466"/>
                                        </p:tgtEl>
                                        <p:attrNameLst>
                                          <p:attrName>fill.type</p:attrName>
                                        </p:attrNameLst>
                                      </p:cBhvr>
                                      <p:to>
                                        <p:strVal val="solid"/>
                                      </p:to>
                                    </p:set>
                                    <p:set>
                                      <p:cBhvr>
                                        <p:cTn id="344" dur="100" fill="hold"/>
                                        <p:tgtEl>
                                          <p:spTgt spid="956466"/>
                                        </p:tgtEl>
                                        <p:attrNameLst>
                                          <p:attrName>fill.on</p:attrName>
                                        </p:attrNameLst>
                                      </p:cBhvr>
                                      <p:to>
                                        <p:strVal val="true"/>
                                      </p:to>
                                    </p:set>
                                  </p:childTnLst>
                                </p:cTn>
                              </p:par>
                              <p:par>
                                <p:cTn id="345" presetID="7" presetClass="emph" presetSubtype="2" fill="hold" nodeType="withEffect">
                                  <p:stCondLst>
                                    <p:cond delay="0"/>
                                  </p:stCondLst>
                                  <p:childTnLst>
                                    <p:animClr clrSpc="rgb" dir="cw">
                                      <p:cBhvr>
                                        <p:cTn id="346" dur="100" fill="hold"/>
                                        <p:tgtEl>
                                          <p:spTgt spid="956457"/>
                                        </p:tgtEl>
                                        <p:attrNameLst>
                                          <p:attrName>stroke.color</p:attrName>
                                        </p:attrNameLst>
                                      </p:cBhvr>
                                      <p:to>
                                        <a:srgbClr val="FF0000"/>
                                      </p:to>
                                    </p:animClr>
                                    <p:set>
                                      <p:cBhvr>
                                        <p:cTn id="347" dur="100" fill="hold"/>
                                        <p:tgtEl>
                                          <p:spTgt spid="956457"/>
                                        </p:tgtEl>
                                        <p:attrNameLst>
                                          <p:attrName>stroke.on</p:attrName>
                                        </p:attrNameLst>
                                      </p:cBhvr>
                                      <p:to>
                                        <p:strVal val="true"/>
                                      </p:to>
                                    </p:set>
                                  </p:childTnLst>
                                </p:cTn>
                              </p:par>
                              <p:par>
                                <p:cTn id="348" presetID="1" presetClass="emph" presetSubtype="2" fill="hold" nodeType="withEffect">
                                  <p:stCondLst>
                                    <p:cond delay="0"/>
                                  </p:stCondLst>
                                  <p:childTnLst>
                                    <p:animClr clrSpc="rgb" dir="cw">
                                      <p:cBhvr>
                                        <p:cTn id="349" dur="100" fill="hold"/>
                                        <p:tgtEl>
                                          <p:spTgt spid="956457"/>
                                        </p:tgtEl>
                                        <p:attrNameLst>
                                          <p:attrName>fillcolor</p:attrName>
                                        </p:attrNameLst>
                                      </p:cBhvr>
                                      <p:to>
                                        <a:srgbClr val="66FF66"/>
                                      </p:to>
                                    </p:animClr>
                                    <p:set>
                                      <p:cBhvr>
                                        <p:cTn id="350" dur="100" fill="hold"/>
                                        <p:tgtEl>
                                          <p:spTgt spid="956457"/>
                                        </p:tgtEl>
                                        <p:attrNameLst>
                                          <p:attrName>fill.type</p:attrName>
                                        </p:attrNameLst>
                                      </p:cBhvr>
                                      <p:to>
                                        <p:strVal val="solid"/>
                                      </p:to>
                                    </p:set>
                                    <p:set>
                                      <p:cBhvr>
                                        <p:cTn id="351" dur="100" fill="hold"/>
                                        <p:tgtEl>
                                          <p:spTgt spid="956457"/>
                                        </p:tgtEl>
                                        <p:attrNameLst>
                                          <p:attrName>fill.on</p:attrName>
                                        </p:attrNameLst>
                                      </p:cBhvr>
                                      <p:to>
                                        <p:strVal val="true"/>
                                      </p:to>
                                    </p:set>
                                  </p:childTnLst>
                                </p:cTn>
                              </p:par>
                            </p:childTnLst>
                          </p:cTn>
                        </p:par>
                      </p:childTnLst>
                    </p:cTn>
                  </p:par>
                  <p:par>
                    <p:cTn id="352" fill="hold">
                      <p:stCondLst>
                        <p:cond delay="indefinite"/>
                      </p:stCondLst>
                      <p:childTnLst>
                        <p:par>
                          <p:cTn id="353" fill="hold">
                            <p:stCondLst>
                              <p:cond delay="0"/>
                            </p:stCondLst>
                            <p:childTnLst>
                              <p:par>
                                <p:cTn id="354" presetID="1" presetClass="emph" presetSubtype="2" fill="hold" nodeType="clickEffect">
                                  <p:stCondLst>
                                    <p:cond delay="0"/>
                                  </p:stCondLst>
                                  <p:childTnLst>
                                    <p:animClr clrSpc="rgb" dir="cw">
                                      <p:cBhvr>
                                        <p:cTn id="355" dur="100" fill="hold"/>
                                        <p:tgtEl>
                                          <p:spTgt spid="956457"/>
                                        </p:tgtEl>
                                        <p:attrNameLst>
                                          <p:attrName>fillcolor</p:attrName>
                                        </p:attrNameLst>
                                      </p:cBhvr>
                                      <p:to>
                                        <a:srgbClr val="FF0000"/>
                                      </p:to>
                                    </p:animClr>
                                    <p:set>
                                      <p:cBhvr>
                                        <p:cTn id="356" dur="100" fill="hold"/>
                                        <p:tgtEl>
                                          <p:spTgt spid="956457"/>
                                        </p:tgtEl>
                                        <p:attrNameLst>
                                          <p:attrName>fill.type</p:attrName>
                                        </p:attrNameLst>
                                      </p:cBhvr>
                                      <p:to>
                                        <p:strVal val="solid"/>
                                      </p:to>
                                    </p:set>
                                    <p:set>
                                      <p:cBhvr>
                                        <p:cTn id="357" dur="100" fill="hold"/>
                                        <p:tgtEl>
                                          <p:spTgt spid="95645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67" grpId="0" build="p"/>
      <p:bldP spid="956471" grpId="0" build="p" autoUpdateAnimBg="0"/>
      <p:bldP spid="956472" grpId="0"/>
      <p:bldP spid="956473" grpId="0"/>
      <p:bldP spid="956474" grpId="0"/>
      <p:bldP spid="956475" grpId="0"/>
      <p:bldP spid="956476" grpId="0"/>
      <p:bldP spid="956477" grpId="0"/>
      <p:bldP spid="956478" grpId="0"/>
      <p:bldP spid="956479" grpId="0"/>
      <p:bldP spid="956480" grpId="0"/>
      <p:bldP spid="956481" grpId="0"/>
      <p:bldP spid="956482" grpId="0" build="p" autoUpdateAnimBg="0"/>
      <p:bldP spid="956483" grpId="0"/>
      <p:bldP spid="956485" grpId="0"/>
      <p:bldP spid="956486"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4" name="Rectangle 4"/>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Depth-First Search Using Recursion</a:t>
            </a:r>
            <a:endParaRPr lang="en-US" sz="4000" dirty="0">
              <a:solidFill>
                <a:srgbClr val="FF0000"/>
              </a:solidFill>
            </a:endParaRPr>
          </a:p>
        </p:txBody>
      </p:sp>
      <p:sp>
        <p:nvSpPr>
          <p:cNvPr id="4" name="Rectangle 5">
            <a:extLst>
              <a:ext uri="{FF2B5EF4-FFF2-40B4-BE49-F238E27FC236}">
                <a16:creationId xmlns:a16="http://schemas.microsoft.com/office/drawing/2014/main" id="{13E69D80-D66D-41EE-A665-91506F405D40}"/>
              </a:ext>
            </a:extLst>
          </p:cNvPr>
          <p:cNvSpPr>
            <a:spLocks noChangeArrowheads="1"/>
          </p:cNvSpPr>
          <p:nvPr/>
        </p:nvSpPr>
        <p:spPr bwMode="auto">
          <a:xfrm>
            <a:off x="716557" y="1600200"/>
            <a:ext cx="7710885" cy="3340145"/>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90000"/>
              </a:lnSpc>
            </a:pPr>
            <a:r>
              <a:rPr lang="en-US" sz="1800" dirty="0">
                <a:solidFill>
                  <a:srgbClr val="000000"/>
                </a:solidFill>
                <a:latin typeface="Courier New" charset="0"/>
              </a:rPr>
              <a:t>void </a:t>
            </a:r>
            <a:r>
              <a:rPr lang="en-US" sz="1800" dirty="0" err="1">
                <a:solidFill>
                  <a:srgbClr val="000000"/>
                </a:solidFill>
                <a:latin typeface="Courier New" charset="0"/>
              </a:rPr>
              <a:t>depthFirstSearch</a:t>
            </a:r>
            <a:r>
              <a:rPr lang="en-US" sz="1800" dirty="0">
                <a:solidFill>
                  <a:srgbClr val="000000"/>
                </a:solidFill>
                <a:latin typeface="Courier New" charset="0"/>
              </a:rPr>
              <a:t>(Node *node) {</a:t>
            </a:r>
          </a:p>
          <a:p>
            <a:pPr>
              <a:lnSpc>
                <a:spcPct val="90000"/>
              </a:lnSpc>
            </a:pPr>
            <a:r>
              <a:rPr lang="en-US" sz="1800" dirty="0">
                <a:solidFill>
                  <a:srgbClr val="000000"/>
                </a:solidFill>
                <a:latin typeface="Courier New" charset="0"/>
              </a:rPr>
              <a:t>   Set&lt;Node *&gt; visited;</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visitUsingDFS</a:t>
            </a:r>
            <a:r>
              <a:rPr lang="en-US" sz="1800" dirty="0">
                <a:solidFill>
                  <a:srgbClr val="000000"/>
                </a:solidFill>
                <a:latin typeface="Courier New" charset="0"/>
              </a:rPr>
              <a:t>(node, visited);</a:t>
            </a:r>
          </a:p>
          <a:p>
            <a:pPr>
              <a:lnSpc>
                <a:spcPct val="90000"/>
              </a:lnSpc>
            </a:pPr>
            <a:r>
              <a:rPr lang="en-US" sz="1800" dirty="0">
                <a:solidFill>
                  <a:srgbClr val="000000"/>
                </a:solidFill>
                <a:latin typeface="Courier New" charset="0"/>
              </a:rPr>
              <a:t>}</a:t>
            </a:r>
          </a:p>
          <a:p>
            <a:pPr>
              <a:lnSpc>
                <a:spcPct val="90000"/>
              </a:lnSpc>
            </a:pPr>
            <a:endParaRPr lang="en-US" sz="1800" dirty="0">
              <a:solidFill>
                <a:srgbClr val="000000"/>
              </a:solidFill>
              <a:latin typeface="Courier New" charset="0"/>
            </a:endParaRPr>
          </a:p>
          <a:p>
            <a:pPr>
              <a:lnSpc>
                <a:spcPct val="90000"/>
              </a:lnSpc>
            </a:pPr>
            <a:r>
              <a:rPr lang="en-US" sz="1800" dirty="0">
                <a:solidFill>
                  <a:srgbClr val="000000"/>
                </a:solidFill>
                <a:latin typeface="Courier New" charset="0"/>
              </a:rPr>
              <a:t>void </a:t>
            </a:r>
            <a:r>
              <a:rPr lang="en-US" sz="1800" dirty="0" err="1">
                <a:solidFill>
                  <a:srgbClr val="000000"/>
                </a:solidFill>
                <a:latin typeface="Courier New" charset="0"/>
              </a:rPr>
              <a:t>visitUsingDFS</a:t>
            </a:r>
            <a:r>
              <a:rPr lang="en-US" sz="1800" dirty="0">
                <a:solidFill>
                  <a:srgbClr val="000000"/>
                </a:solidFill>
                <a:latin typeface="Courier New" charset="0"/>
              </a:rPr>
              <a:t>(Node *node, Set&lt;Node *&gt; &amp; visited) {</a:t>
            </a:r>
          </a:p>
          <a:p>
            <a:pPr>
              <a:lnSpc>
                <a:spcPct val="90000"/>
              </a:lnSpc>
            </a:pPr>
            <a:r>
              <a:rPr lang="en-US" sz="1800" dirty="0">
                <a:solidFill>
                  <a:srgbClr val="000000"/>
                </a:solidFill>
                <a:latin typeface="Courier New" charset="0"/>
              </a:rPr>
              <a:t>   if (</a:t>
            </a:r>
            <a:r>
              <a:rPr lang="en-US" sz="1800" dirty="0" err="1">
                <a:solidFill>
                  <a:srgbClr val="000000"/>
                </a:solidFill>
                <a:latin typeface="Courier New" charset="0"/>
              </a:rPr>
              <a:t>visited.contains</a:t>
            </a:r>
            <a:r>
              <a:rPr lang="en-US" sz="1800" dirty="0">
                <a:solidFill>
                  <a:srgbClr val="000000"/>
                </a:solidFill>
                <a:latin typeface="Courier New" charset="0"/>
              </a:rPr>
              <a:t>(node)) return;</a:t>
            </a:r>
          </a:p>
          <a:p>
            <a:pPr>
              <a:lnSpc>
                <a:spcPct val="90000"/>
              </a:lnSpc>
            </a:pPr>
            <a:r>
              <a:rPr lang="en-US" sz="1800" dirty="0">
                <a:solidFill>
                  <a:srgbClr val="000000"/>
                </a:solidFill>
                <a:latin typeface="Courier New" charset="0"/>
              </a:rPr>
              <a:t>   visit(node);</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visited.add</a:t>
            </a:r>
            <a:r>
              <a:rPr lang="en-US" sz="1800" dirty="0">
                <a:solidFill>
                  <a:srgbClr val="000000"/>
                </a:solidFill>
                <a:latin typeface="Courier New" charset="0"/>
              </a:rPr>
              <a:t>(node);</a:t>
            </a:r>
          </a:p>
          <a:p>
            <a:pPr>
              <a:lnSpc>
                <a:spcPct val="90000"/>
              </a:lnSpc>
            </a:pPr>
            <a:r>
              <a:rPr lang="en-US" sz="1800" dirty="0">
                <a:solidFill>
                  <a:srgbClr val="000000"/>
                </a:solidFill>
                <a:latin typeface="Courier New" charset="0"/>
              </a:rPr>
              <a:t>   for (Arc *arc : node-&gt;arcs) {</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visitUsingDFS</a:t>
            </a:r>
            <a:r>
              <a:rPr lang="en-US" sz="1800" dirty="0">
                <a:solidFill>
                  <a:srgbClr val="000000"/>
                </a:solidFill>
                <a:latin typeface="Courier New" charset="0"/>
              </a:rPr>
              <a:t>(arc-&gt;finish, visited);</a:t>
            </a:r>
          </a:p>
          <a:p>
            <a:pPr>
              <a:lnSpc>
                <a:spcPct val="90000"/>
              </a:lnSpc>
            </a:pP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a:t>
            </a:r>
            <a:endParaRPr lang="en-US" dirty="0">
              <a:solidFill>
                <a:srgbClr val="000000"/>
              </a:solidFill>
              <a:latin typeface="Courier New" charset="0"/>
            </a:endParaRPr>
          </a:p>
        </p:txBody>
      </p:sp>
      <p:sp>
        <p:nvSpPr>
          <p:cNvPr id="5" name="Text Box 52"/>
          <p:cNvSpPr txBox="1">
            <a:spLocks noChangeArrowheads="1"/>
          </p:cNvSpPr>
          <p:nvPr/>
        </p:nvSpPr>
        <p:spPr bwMode="auto">
          <a:xfrm>
            <a:off x="457200" y="5181600"/>
            <a:ext cx="8229600" cy="461665"/>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400" b="0" dirty="0" smtClean="0">
                <a:solidFill>
                  <a:srgbClr val="000000"/>
                </a:solidFill>
              </a:rPr>
              <a:t>Exercise: Eliminate the recursion by using a stack.</a:t>
            </a:r>
            <a:endParaRPr lang="en-US" sz="2200" b="0" dirty="0">
              <a:solidFill>
                <a:srgbClr val="000000"/>
              </a:solidFill>
            </a:endParaRPr>
          </a:p>
        </p:txBody>
      </p:sp>
    </p:spTree>
    <p:extLst>
      <p:ext uri="{BB962C8B-B14F-4D97-AF65-F5344CB8AC3E}">
        <p14:creationId xmlns:p14="http://schemas.microsoft.com/office/powerpoint/2010/main" val="849625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3" name="Text Box 3"/>
          <p:cNvSpPr txBox="1">
            <a:spLocks noChangeArrowheads="1"/>
          </p:cNvSpPr>
          <p:nvPr/>
        </p:nvSpPr>
        <p:spPr bwMode="auto">
          <a:xfrm>
            <a:off x="1790700" y="1524000"/>
            <a:ext cx="5562600" cy="3838743"/>
          </a:xfrm>
          <a:prstGeom prst="rect">
            <a:avLst/>
          </a:prstGeom>
          <a:solidFill>
            <a:schemeClr val="bg1"/>
          </a:solidFill>
          <a:ln w="9525">
            <a:solidFill>
              <a:schemeClr val="tx1"/>
            </a:solidFill>
            <a:miter lim="800000"/>
            <a:headEnd/>
            <a:tailEnd/>
          </a:ln>
          <a:effectLst/>
        </p:spPr>
        <p:txBody>
          <a:bodyPr wrap="square">
            <a:prstTxWarp prst="textNoShape">
              <a:avLst/>
            </a:prstTxWarp>
            <a:spAutoFit/>
          </a:bodyPr>
          <a:lstStyle/>
          <a:p>
            <a:pPr>
              <a:lnSpc>
                <a:spcPct val="90000"/>
              </a:lnSpc>
            </a:pPr>
            <a:r>
              <a:rPr lang="en-US" sz="1800" dirty="0">
                <a:solidFill>
                  <a:srgbClr val="000000"/>
                </a:solidFill>
                <a:latin typeface="Courier New" charset="0"/>
              </a:rPr>
              <a:t>void </a:t>
            </a:r>
            <a:r>
              <a:rPr lang="en-US" sz="1800" dirty="0" err="1">
                <a:solidFill>
                  <a:srgbClr val="000000"/>
                </a:solidFill>
                <a:latin typeface="Courier New" charset="0"/>
              </a:rPr>
              <a:t>breadthFirstSearch</a:t>
            </a:r>
            <a:r>
              <a:rPr lang="en-US" sz="1800" dirty="0">
                <a:solidFill>
                  <a:srgbClr val="000000"/>
                </a:solidFill>
                <a:latin typeface="Courier New" charset="0"/>
              </a:rPr>
              <a:t>(Node *node) {</a:t>
            </a:r>
          </a:p>
          <a:p>
            <a:pPr>
              <a:lnSpc>
                <a:spcPct val="90000"/>
              </a:lnSpc>
            </a:pPr>
            <a:r>
              <a:rPr lang="en-US" sz="1800" dirty="0">
                <a:solidFill>
                  <a:srgbClr val="000000"/>
                </a:solidFill>
                <a:latin typeface="Courier New" charset="0"/>
              </a:rPr>
              <a:t>   Set&lt;Node *&gt; visited;</a:t>
            </a:r>
          </a:p>
          <a:p>
            <a:pPr>
              <a:lnSpc>
                <a:spcPct val="90000"/>
              </a:lnSpc>
            </a:pPr>
            <a:r>
              <a:rPr lang="en-US" sz="1800" dirty="0">
                <a:solidFill>
                  <a:srgbClr val="000000"/>
                </a:solidFill>
                <a:latin typeface="Courier New" charset="0"/>
              </a:rPr>
              <a:t>   Queue&lt;Node *&gt; queue;</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queue.enqueue</a:t>
            </a:r>
            <a:r>
              <a:rPr lang="en-US" sz="1800" dirty="0">
                <a:solidFill>
                  <a:srgbClr val="000000"/>
                </a:solidFill>
                <a:latin typeface="Courier New" charset="0"/>
              </a:rPr>
              <a:t>(node);</a:t>
            </a:r>
          </a:p>
          <a:p>
            <a:pPr>
              <a:lnSpc>
                <a:spcPct val="90000"/>
              </a:lnSpc>
            </a:pPr>
            <a:r>
              <a:rPr lang="en-US" sz="1800" dirty="0">
                <a:solidFill>
                  <a:srgbClr val="000000"/>
                </a:solidFill>
                <a:latin typeface="Courier New" charset="0"/>
              </a:rPr>
              <a:t>   while (!</a:t>
            </a:r>
            <a:r>
              <a:rPr lang="en-US" sz="1800" dirty="0" err="1">
                <a:solidFill>
                  <a:srgbClr val="000000"/>
                </a:solidFill>
                <a:latin typeface="Courier New" charset="0"/>
              </a:rPr>
              <a:t>queue.isEmpty</a:t>
            </a: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      node = </a:t>
            </a:r>
            <a:r>
              <a:rPr lang="en-US" sz="1800" dirty="0" err="1">
                <a:solidFill>
                  <a:srgbClr val="000000"/>
                </a:solidFill>
                <a:latin typeface="Courier New" charset="0"/>
              </a:rPr>
              <a:t>queue.dequeue</a:t>
            </a:r>
            <a:r>
              <a:rPr lang="en-US" sz="1800" dirty="0">
                <a:solidFill>
                  <a:srgbClr val="000000"/>
                </a:solidFill>
                <a:latin typeface="Courier New" charset="0"/>
              </a:rPr>
              <a:t>();</a:t>
            </a:r>
          </a:p>
          <a:p>
            <a:pPr>
              <a:lnSpc>
                <a:spcPct val="90000"/>
              </a:lnSpc>
            </a:pPr>
            <a:r>
              <a:rPr lang="en-US" sz="1800" dirty="0">
                <a:solidFill>
                  <a:srgbClr val="000000"/>
                </a:solidFill>
                <a:latin typeface="Courier New" charset="0"/>
              </a:rPr>
              <a:t>      if (!</a:t>
            </a:r>
            <a:r>
              <a:rPr lang="en-US" sz="1800" dirty="0" err="1">
                <a:solidFill>
                  <a:srgbClr val="000000"/>
                </a:solidFill>
                <a:latin typeface="Courier New" charset="0"/>
              </a:rPr>
              <a:t>visited.contains</a:t>
            </a:r>
            <a:r>
              <a:rPr lang="en-US" sz="1800" dirty="0">
                <a:solidFill>
                  <a:srgbClr val="000000"/>
                </a:solidFill>
                <a:latin typeface="Courier New" charset="0"/>
              </a:rPr>
              <a:t>(node)) {</a:t>
            </a:r>
          </a:p>
          <a:p>
            <a:pPr>
              <a:lnSpc>
                <a:spcPct val="90000"/>
              </a:lnSpc>
            </a:pPr>
            <a:r>
              <a:rPr lang="en-US" sz="1800" dirty="0">
                <a:solidFill>
                  <a:srgbClr val="000000"/>
                </a:solidFill>
                <a:latin typeface="Courier New" charset="0"/>
              </a:rPr>
              <a:t>         visit(node);</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visited.add</a:t>
            </a:r>
            <a:r>
              <a:rPr lang="en-US" sz="1800" dirty="0">
                <a:solidFill>
                  <a:srgbClr val="000000"/>
                </a:solidFill>
                <a:latin typeface="Courier New" charset="0"/>
              </a:rPr>
              <a:t>(node);</a:t>
            </a:r>
          </a:p>
          <a:p>
            <a:pPr>
              <a:lnSpc>
                <a:spcPct val="90000"/>
              </a:lnSpc>
            </a:pPr>
            <a:r>
              <a:rPr lang="en-US" sz="1800" dirty="0">
                <a:solidFill>
                  <a:srgbClr val="000000"/>
                </a:solidFill>
                <a:latin typeface="Courier New" charset="0"/>
              </a:rPr>
              <a:t>         </a:t>
            </a:r>
            <a:r>
              <a:rPr lang="en-US" sz="1800" dirty="0" smtClean="0">
                <a:solidFill>
                  <a:srgbClr val="000000"/>
                </a:solidFill>
                <a:latin typeface="Courier New" charset="0"/>
              </a:rPr>
              <a:t>for </a:t>
            </a:r>
            <a:r>
              <a:rPr lang="en-US" sz="1800" dirty="0">
                <a:solidFill>
                  <a:srgbClr val="000000"/>
                </a:solidFill>
                <a:latin typeface="Courier New" charset="0"/>
              </a:rPr>
              <a:t>(Arc *arc </a:t>
            </a:r>
            <a:r>
              <a:rPr lang="en-US" sz="1800" dirty="0" smtClean="0">
                <a:solidFill>
                  <a:srgbClr val="000000"/>
                </a:solidFill>
                <a:latin typeface="Courier New" charset="0"/>
              </a:rPr>
              <a:t>: </a:t>
            </a:r>
            <a:r>
              <a:rPr lang="en-US" sz="1800" dirty="0">
                <a:solidFill>
                  <a:srgbClr val="000000"/>
                </a:solidFill>
                <a:latin typeface="Courier New" charset="0"/>
              </a:rPr>
              <a:t>node-&gt;arcs) {</a:t>
            </a:r>
          </a:p>
          <a:p>
            <a:pPr>
              <a:lnSpc>
                <a:spcPct val="90000"/>
              </a:lnSpc>
            </a:pPr>
            <a:r>
              <a:rPr lang="en-US" sz="1800" dirty="0">
                <a:solidFill>
                  <a:srgbClr val="000000"/>
                </a:solidFill>
                <a:latin typeface="Courier New" charset="0"/>
              </a:rPr>
              <a:t>            </a:t>
            </a:r>
            <a:r>
              <a:rPr lang="en-US" sz="1800" dirty="0" err="1">
                <a:solidFill>
                  <a:srgbClr val="000000"/>
                </a:solidFill>
                <a:latin typeface="Courier New" charset="0"/>
              </a:rPr>
              <a:t>queue.enqueue</a:t>
            </a:r>
            <a:r>
              <a:rPr lang="en-US" sz="1800" dirty="0">
                <a:solidFill>
                  <a:srgbClr val="000000"/>
                </a:solidFill>
                <a:latin typeface="Courier New" charset="0"/>
              </a:rPr>
              <a:t>(arc-&gt;finish);</a:t>
            </a:r>
          </a:p>
          <a:p>
            <a:pPr>
              <a:lnSpc>
                <a:spcPct val="90000"/>
              </a:lnSpc>
            </a:pP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   }</a:t>
            </a:r>
          </a:p>
          <a:p>
            <a:pPr>
              <a:lnSpc>
                <a:spcPct val="90000"/>
              </a:lnSpc>
            </a:pPr>
            <a:r>
              <a:rPr lang="en-US" sz="1800" dirty="0">
                <a:solidFill>
                  <a:srgbClr val="000000"/>
                </a:solidFill>
                <a:latin typeface="Courier New" charset="0"/>
              </a:rPr>
              <a:t>}</a:t>
            </a:r>
          </a:p>
        </p:txBody>
      </p:sp>
      <p:sp>
        <p:nvSpPr>
          <p:cNvPr id="911364" name="Rectangle 4"/>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Breadth-First Search Using a Queue</a:t>
            </a:r>
            <a:endParaRPr lang="en-US" sz="4000" dirty="0">
              <a:solidFill>
                <a:srgbClr val="FF0000"/>
              </a:solidFill>
            </a:endParaRPr>
          </a:p>
        </p:txBody>
      </p:sp>
    </p:spTree>
    <p:extLst>
      <p:ext uri="{BB962C8B-B14F-4D97-AF65-F5344CB8AC3E}">
        <p14:creationId xmlns:p14="http://schemas.microsoft.com/office/powerpoint/2010/main" val="276528809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Exercise: Tree Traversal</a:t>
            </a:r>
            <a:endParaRPr lang="en-US" dirty="0">
              <a:solidFill>
                <a:schemeClr val="tx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79228"/>
            <a:ext cx="2560320" cy="217932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199" y="1179228"/>
            <a:ext cx="2560320" cy="2179320"/>
          </a:xfrm>
          <a:prstGeom prst="rect">
            <a:avLst/>
          </a:prstGeom>
        </p:spPr>
      </p:pic>
      <p:sp>
        <p:nvSpPr>
          <p:cNvPr id="18" name="矩形 17"/>
          <p:cNvSpPr/>
          <p:nvPr/>
        </p:nvSpPr>
        <p:spPr>
          <a:xfrm>
            <a:off x="1444611" y="3516077"/>
            <a:ext cx="2868927" cy="307777"/>
          </a:xfrm>
          <a:prstGeom prst="rect">
            <a:avLst/>
          </a:prstGeom>
        </p:spPr>
        <p:txBody>
          <a:bodyPr wrap="none">
            <a:spAutoFit/>
          </a:bodyPr>
          <a:lstStyle/>
          <a:p>
            <a:r>
              <a:rPr lang="pt-BR" dirty="0"/>
              <a:t>Pre-order: F, B, A, D, C, E, G, I, H.</a:t>
            </a:r>
            <a:endParaRPr lang="en-US" dirty="0"/>
          </a:p>
        </p:txBody>
      </p:sp>
      <p:sp>
        <p:nvSpPr>
          <p:cNvPr id="19" name="矩形 18"/>
          <p:cNvSpPr/>
          <p:nvPr/>
        </p:nvSpPr>
        <p:spPr>
          <a:xfrm>
            <a:off x="4922954" y="3516077"/>
            <a:ext cx="2772810" cy="307777"/>
          </a:xfrm>
          <a:prstGeom prst="rect">
            <a:avLst/>
          </a:prstGeom>
        </p:spPr>
        <p:txBody>
          <a:bodyPr wrap="none">
            <a:spAutoFit/>
          </a:bodyPr>
          <a:lstStyle/>
          <a:p>
            <a:r>
              <a:rPr lang="en-US" dirty="0"/>
              <a:t>In-order: A, B, C, D, E, F, G, H, I.</a:t>
            </a: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14" y="3981383"/>
            <a:ext cx="2560320" cy="217932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2535" y="4196985"/>
            <a:ext cx="2533650" cy="2019300"/>
          </a:xfrm>
          <a:prstGeom prst="rect">
            <a:avLst/>
          </a:prstGeom>
        </p:spPr>
      </p:pic>
      <p:sp>
        <p:nvSpPr>
          <p:cNvPr id="22" name="矩形 21"/>
          <p:cNvSpPr/>
          <p:nvPr/>
        </p:nvSpPr>
        <p:spPr>
          <a:xfrm>
            <a:off x="1413320" y="6318232"/>
            <a:ext cx="2931508" cy="307777"/>
          </a:xfrm>
          <a:prstGeom prst="rect">
            <a:avLst/>
          </a:prstGeom>
        </p:spPr>
        <p:txBody>
          <a:bodyPr wrap="none">
            <a:spAutoFit/>
          </a:bodyPr>
          <a:lstStyle/>
          <a:p>
            <a:r>
              <a:rPr lang="en-US" dirty="0"/>
              <a:t>Post-order: A, C, E, D, B, H, I, G, F.</a:t>
            </a:r>
          </a:p>
        </p:txBody>
      </p:sp>
      <p:sp>
        <p:nvSpPr>
          <p:cNvPr id="23" name="矩形 22"/>
          <p:cNvSpPr/>
          <p:nvPr/>
        </p:nvSpPr>
        <p:spPr>
          <a:xfrm>
            <a:off x="4797920" y="6318231"/>
            <a:ext cx="3022879" cy="307777"/>
          </a:xfrm>
          <a:prstGeom prst="rect">
            <a:avLst/>
          </a:prstGeom>
        </p:spPr>
        <p:txBody>
          <a:bodyPr wrap="none">
            <a:spAutoFit/>
          </a:bodyPr>
          <a:lstStyle/>
          <a:p>
            <a:r>
              <a:rPr lang="en-US" dirty="0"/>
              <a:t>Level-order: F, B, G, A, D, I, C, E, H.</a:t>
            </a:r>
          </a:p>
        </p:txBody>
      </p:sp>
    </p:spTree>
    <p:extLst>
      <p:ext uri="{BB962C8B-B14F-4D97-AF65-F5344CB8AC3E}">
        <p14:creationId xmlns:p14="http://schemas.microsoft.com/office/powerpoint/2010/main" val="1451569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Designing a Graph Interface</a:t>
            </a:r>
            <a:endParaRPr lang="en-US">
              <a:solidFill>
                <a:schemeClr val="tx1"/>
              </a:solidFill>
            </a:endParaRPr>
          </a:p>
        </p:txBody>
      </p:sp>
      <p:sp>
        <p:nvSpPr>
          <p:cNvPr id="894979" name="Rectangle 3"/>
          <p:cNvSpPr>
            <a:spLocks noChangeArrowheads="1"/>
          </p:cNvSpPr>
          <p:nvPr/>
        </p:nvSpPr>
        <p:spPr bwMode="auto">
          <a:xfrm>
            <a:off x="488950" y="1219200"/>
            <a:ext cx="8164513" cy="4481227"/>
          </a:xfrm>
          <a:prstGeom prst="rect">
            <a:avLst/>
          </a:prstGeom>
          <a:noFill/>
          <a:ln w="9525">
            <a:noFill/>
            <a:miter lim="800000"/>
            <a:headEnd/>
            <a:tailEnd/>
          </a:ln>
          <a:effectLst/>
        </p:spPr>
        <p:txBody>
          <a:bodyPr>
            <a:prstTxWarp prst="textNoShape">
              <a:avLst/>
            </a:prstTxWarp>
            <a:spAutoFit/>
          </a:bodyPr>
          <a:lstStyle/>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To take maximum advantage of the intuition that people have with graphs, it makes sense to design a graph package in C++ so that it adheres as closely as possible to the way in which graphs are defined in mathematics.  In particular, the idea that a graph is a set of nodes together with a set of arcs should be clear from the definition.</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Both nodes and arcs have some properties that are closely tied to the graph in which they belong.  Each node, for example, must keep track of the arcs that lead to its neighbors.  In much the same way, each arc needs to know what nodes it connects.</a:t>
            </a:r>
          </a:p>
          <a:p>
            <a:pPr marL="342900" marR="0" lvl="0" indent="-342900" algn="l" defTabSz="914400" rtl="0" eaLnBrk="0" fontAlgn="base" latinLnBrk="0" hangingPunct="0">
              <a:lnSpc>
                <a:spcPct val="85000"/>
              </a:lnSpc>
              <a:spcBef>
                <a:spcPct val="0"/>
              </a:spcBef>
              <a:spcAft>
                <a:spcPts val="12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Times New Roman" charset="0"/>
                <a:ea typeface="+mn-ea"/>
                <a:cs typeface="+mn-cs"/>
              </a:rPr>
              <a:t>At the same time, both nodes and arcs are likely to contain other information that depends on the application, such as the name of a node or the cost of traversing an arc.</a:t>
            </a:r>
          </a:p>
        </p:txBody>
      </p:sp>
    </p:spTree>
    <p:extLst>
      <p:ext uri="{BB962C8B-B14F-4D97-AF65-F5344CB8AC3E}">
        <p14:creationId xmlns:p14="http://schemas.microsoft.com/office/powerpoint/2010/main" val="186073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4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4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Three Strategies for Graph Abstraction</a:t>
            </a:r>
            <a:endParaRPr lang="en-US" dirty="0">
              <a:solidFill>
                <a:schemeClr val="tx1"/>
              </a:solidFill>
            </a:endParaRPr>
          </a:p>
        </p:txBody>
      </p:sp>
      <p:sp>
        <p:nvSpPr>
          <p:cNvPr id="909317" name="Text Box 5"/>
          <p:cNvSpPr txBox="1">
            <a:spLocks noChangeArrowheads="1"/>
          </p:cNvSpPr>
          <p:nvPr/>
        </p:nvSpPr>
        <p:spPr bwMode="auto">
          <a:xfrm>
            <a:off x="469899" y="1219200"/>
            <a:ext cx="8188325" cy="4795159"/>
          </a:xfrm>
          <a:prstGeom prst="rect">
            <a:avLst/>
          </a:prstGeom>
          <a:noFill/>
          <a:ln w="9525">
            <a:noFill/>
            <a:miter lim="800000"/>
            <a:headEnd/>
            <a:tailEnd/>
          </a:ln>
          <a:effectLst/>
        </p:spPr>
        <p:txBody>
          <a:bodyPr wrap="square">
            <a:prstTxWarp prst="textNoShape">
              <a:avLst/>
            </a:prstTxWarp>
            <a:spAutoFit/>
          </a:bodyPr>
          <a:lstStyle/>
          <a:p>
            <a:pPr marL="360363" marR="0" lvl="0" indent="-360363" algn="l" defTabSz="914400" rtl="0" eaLnBrk="0" fontAlgn="base" latinLnBrk="0" hangingPunct="0">
              <a:lnSpc>
                <a:spcPct val="85000"/>
              </a:lnSpc>
              <a:spcBef>
                <a:spcPct val="0"/>
              </a:spcBef>
              <a:spcAft>
                <a:spcPts val="1200"/>
              </a:spcAft>
              <a:buClrTx/>
              <a:buSzTx/>
              <a:tabLst/>
              <a:defRPr/>
            </a:pPr>
            <a:r>
              <a:rPr kumimoji="0" lang="en-US" altLang="zh-CN" sz="2400" b="0" u="none" strike="noStrike" kern="1200" cap="none" spc="0" normalizeH="0" baseline="0" noProof="0" dirty="0">
                <a:ln>
                  <a:noFill/>
                </a:ln>
                <a:solidFill>
                  <a:srgbClr val="000000"/>
                </a:solidFill>
                <a:effectLst/>
                <a:uLnTx/>
                <a:uFillTx/>
                <a:latin typeface="Times New Roman" charset="0"/>
                <a:ea typeface="+mn-ea"/>
                <a:cs typeface="+mn-cs"/>
              </a:rPr>
              <a:t>1.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Use low-level structures</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This design uses the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structure</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types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Node</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Arc</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to represent the components of a graph.  This model gives clients complete freedom to extend these structures but offers no support for graph operations.</a:t>
            </a:r>
          </a:p>
          <a:p>
            <a:pPr marL="360363" lvl="0" indent="-360363">
              <a:lnSpc>
                <a:spcPct val="85000"/>
              </a:lnSpc>
              <a:spcAft>
                <a:spcPts val="1200"/>
              </a:spcAft>
              <a:defRPr/>
            </a:pPr>
            <a:r>
              <a:rPr lang="en-US" altLang="zh-CN" sz="2400" b="0" dirty="0">
                <a:solidFill>
                  <a:srgbClr val="000000"/>
                </a:solidFill>
              </a:rPr>
              <a:t>2.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Define classes for each of the component types</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This design uses the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Node</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and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Arc</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classes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to define the structure.  In this model, clients define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subclasses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of the supplied types to particularize the graph data structure to their own application.  </a:t>
            </a:r>
            <a:r>
              <a:rPr lang="en-US" altLang="zh-CN" sz="2400" b="0" dirty="0">
                <a:solidFill>
                  <a:srgbClr val="000000"/>
                </a:solidFill>
              </a:rPr>
              <a:t>More will be discussed later when we learn </a:t>
            </a:r>
            <a:r>
              <a:rPr lang="en-US" altLang="zh-CN" sz="2400" b="0" dirty="0">
                <a:solidFill>
                  <a:srgbClr val="FF0000"/>
                </a:solidFill>
              </a:rPr>
              <a:t>inheritance</a:t>
            </a:r>
            <a:r>
              <a:rPr lang="en-US" altLang="zh-CN" sz="2400" b="0" dirty="0">
                <a:solidFill>
                  <a:srgbClr val="000000"/>
                </a:solidFill>
              </a:rPr>
              <a:t>.</a:t>
            </a:r>
            <a:endPar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endParaRPr>
          </a:p>
          <a:p>
            <a:pPr marL="360363" marR="0" lvl="0" indent="-360363" algn="l" defTabSz="914400" rtl="0" eaLnBrk="0" fontAlgn="base" latinLnBrk="0" hangingPunct="0">
              <a:lnSpc>
                <a:spcPct val="85000"/>
              </a:lnSpc>
              <a:spcBef>
                <a:spcPct val="0"/>
              </a:spcBef>
              <a:spcAft>
                <a:spcPts val="1200"/>
              </a:spcAft>
              <a:buClrTx/>
              <a:buSzTx/>
              <a:tabLst/>
              <a:defRPr/>
            </a:pPr>
            <a:r>
              <a:rPr lang="en-US" altLang="zh-CN" sz="2400" b="0" dirty="0">
                <a:solidFill>
                  <a:srgbClr val="000000"/>
                </a:solidFill>
              </a:rPr>
              <a:t>3. 	</a:t>
            </a:r>
            <a:r>
              <a:rPr kumimoji="0" lang="en-US" altLang="zh-CN" sz="2400" b="1" i="1" u="none" strike="noStrike" kern="1200" cap="none" spc="0" normalizeH="0" baseline="0" noProof="0" dirty="0">
                <a:ln>
                  <a:noFill/>
                </a:ln>
                <a:solidFill>
                  <a:srgbClr val="FF0000"/>
                </a:solidFill>
                <a:effectLst/>
                <a:uLnTx/>
                <a:uFillTx/>
                <a:latin typeface="Times New Roman" charset="0"/>
                <a:ea typeface="+mn-ea"/>
                <a:cs typeface="+mn-cs"/>
              </a:rPr>
              <a:t>Adopt a hybrid strategy</a:t>
            </a:r>
            <a:r>
              <a:rPr kumimoji="0" lang="en-US" altLang="zh-CN" sz="2400" b="0" i="1" u="none" strike="noStrike" kern="1200" cap="none" spc="0" normalizeH="0" baseline="0" noProof="0" dirty="0">
                <a:ln>
                  <a:noFill/>
                </a:ln>
                <a:solidFill>
                  <a:srgbClr val="000000"/>
                </a:solidFill>
                <a:effectLst/>
                <a:uLnTx/>
                <a:uFillTx/>
                <a:latin typeface="Times New Roman" charset="0"/>
                <a:ea typeface="+mn-ea"/>
                <a:cs typeface="+mn-cs"/>
              </a:rPr>
              <a:t>.</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This design defines a </a:t>
            </a:r>
            <a:r>
              <a:rPr kumimoji="0" lang="en-US" altLang="zh-CN" sz="2000" b="1" i="0" u="none" strike="noStrike" kern="1200" cap="none" spc="0" normalizeH="0" baseline="0" noProof="0" dirty="0">
                <a:ln>
                  <a:noFill/>
                </a:ln>
                <a:solidFill>
                  <a:srgbClr val="000000"/>
                </a:solidFill>
                <a:effectLst/>
                <a:uLnTx/>
                <a:uFillTx/>
                <a:latin typeface="Courier New" charset="0"/>
                <a:ea typeface="+mn-ea"/>
                <a:cs typeface="+mn-cs"/>
              </a:rPr>
              <a:t>Graph</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class as a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parameterized class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using </a:t>
            </a:r>
            <a:r>
              <a:rPr kumimoji="0" lang="en-US" altLang="zh-CN" sz="2400" b="0" i="0" u="none" strike="noStrike" kern="1200" cap="none" spc="0" normalizeH="0" baseline="0" noProof="0" dirty="0">
                <a:ln>
                  <a:noFill/>
                </a:ln>
                <a:solidFill>
                  <a:srgbClr val="FF0000"/>
                </a:solidFill>
                <a:effectLst/>
                <a:uLnTx/>
                <a:uFillTx/>
                <a:latin typeface="Times New Roman" charset="0"/>
                <a:ea typeface="+mn-ea"/>
                <a:cs typeface="+mn-cs"/>
              </a:rPr>
              <a:t>templates</a:t>
            </a:r>
            <a:r>
              <a:rPr kumimoji="0" lang="en-US" altLang="zh-CN" sz="2400" b="0" i="0" u="none" strike="noStrike" kern="1200" cap="none" spc="0" normalizeH="0" baseline="0" noProof="0" dirty="0">
                <a:ln>
                  <a:noFill/>
                </a:ln>
                <a:solidFill>
                  <a:srgbClr val="000000"/>
                </a:solidFill>
                <a:effectLst/>
                <a:uLnTx/>
                <a:uFillTx/>
                <a:latin typeface="Times New Roman" charset="0"/>
                <a:ea typeface="+mn-ea"/>
                <a:cs typeface="+mn-cs"/>
              </a:rPr>
              <a:t> so that it can use any structures or objects as the node and arc types.  This strategy retains the flexibility of the low-level model and avoids the complexity associated with the class-based approach.</a:t>
            </a:r>
          </a:p>
        </p:txBody>
      </p:sp>
    </p:spTree>
    <p:extLst>
      <p:ext uri="{BB962C8B-B14F-4D97-AF65-F5344CB8AC3E}">
        <p14:creationId xmlns:p14="http://schemas.microsoft.com/office/powerpoint/2010/main" val="6033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93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93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0" y="76200"/>
            <a:ext cx="9144000" cy="1143000"/>
          </a:xfrm>
          <a:noFill/>
          <a:ln/>
        </p:spPr>
        <p:txBody>
          <a:bodyPr/>
          <a:lstStyle/>
          <a:p>
            <a:r>
              <a:rPr lang="en-US" sz="3600" b="1" kern="1200" dirty="0">
                <a:solidFill>
                  <a:srgbClr val="FF0000"/>
                </a:solidFill>
                <a:latin typeface="Courier New" charset="0"/>
                <a:ea typeface="+mn-ea"/>
                <a:cs typeface="+mn-cs"/>
              </a:rPr>
              <a:t>Graph</a:t>
            </a:r>
            <a:r>
              <a:rPr lang="en-US" sz="4000" dirty="0">
                <a:solidFill>
                  <a:srgbClr val="FF0000"/>
                </a:solidFill>
              </a:rPr>
              <a:t> as a parameterized class</a:t>
            </a:r>
            <a:endParaRPr lang="en-US" dirty="0">
              <a:solidFill>
                <a:schemeClr val="tx1"/>
              </a:solidFill>
            </a:endParaRPr>
          </a:p>
        </p:txBody>
      </p:sp>
      <p:sp>
        <p:nvSpPr>
          <p:cNvPr id="12" name="Rectangle 3"/>
          <p:cNvSpPr>
            <a:spLocks noChangeArrowheads="1"/>
          </p:cNvSpPr>
          <p:nvPr/>
        </p:nvSpPr>
        <p:spPr bwMode="auto">
          <a:xfrm>
            <a:off x="488950" y="1219200"/>
            <a:ext cx="8121650" cy="54102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600"/>
              </a:spcAft>
              <a:buFont typeface="Arial" panose="020B0604020202020204" pitchFamily="34" charset="0"/>
              <a:buChar char="•"/>
            </a:pPr>
            <a:r>
              <a:rPr lang="en-US" sz="2400" b="0" dirty="0">
                <a:solidFill>
                  <a:srgbClr val="000000"/>
                </a:solidFill>
              </a:rPr>
              <a:t>The basic idea behind this design is to export a </a:t>
            </a:r>
            <a:r>
              <a:rPr lang="en-US" sz="2400" b="0" dirty="0">
                <a:solidFill>
                  <a:srgbClr val="FF0000"/>
                </a:solidFill>
              </a:rPr>
              <a:t>parameterized </a:t>
            </a:r>
            <a:r>
              <a:rPr lang="en-US" sz="2000" dirty="0">
                <a:solidFill>
                  <a:srgbClr val="FF0000"/>
                </a:solidFill>
                <a:latin typeface="Courier New" charset="0"/>
              </a:rPr>
              <a:t>Graph</a:t>
            </a:r>
            <a:r>
              <a:rPr lang="en-US" sz="2400" b="0" dirty="0">
                <a:solidFill>
                  <a:srgbClr val="000000"/>
                </a:solidFill>
              </a:rPr>
              <a:t> class that lets the client choose types for the </a:t>
            </a:r>
            <a:r>
              <a:rPr lang="en-US" sz="2000" dirty="0">
                <a:solidFill>
                  <a:srgbClr val="FF0000"/>
                </a:solidFill>
                <a:latin typeface="Courier New" charset="0"/>
              </a:rPr>
              <a:t>nodes</a:t>
            </a:r>
            <a:r>
              <a:rPr lang="en-US" sz="2400" b="0" dirty="0">
                <a:solidFill>
                  <a:srgbClr val="000000"/>
                </a:solidFill>
              </a:rPr>
              <a:t> and </a:t>
            </a:r>
            <a:r>
              <a:rPr lang="en-US" sz="2000" dirty="0">
                <a:solidFill>
                  <a:srgbClr val="FF0000"/>
                </a:solidFill>
                <a:latin typeface="Courier New" charset="0"/>
              </a:rPr>
              <a:t>arcs</a:t>
            </a:r>
            <a:r>
              <a:rPr lang="en-US" sz="2400" b="0" dirty="0">
                <a:solidFill>
                  <a:srgbClr val="000000"/>
                </a:solidFill>
              </a:rPr>
              <a:t>.  Those types must adhere to a few basic rules that allow them to function correctly in the context of a graph.  These required fields are essentially the ones that appear in the low-level structures.</a:t>
            </a:r>
          </a:p>
          <a:p>
            <a:pPr marL="342900" indent="-342900">
              <a:lnSpc>
                <a:spcPct val="85000"/>
              </a:lnSpc>
              <a:spcAft>
                <a:spcPts val="600"/>
              </a:spcAft>
              <a:buFont typeface="Arial" panose="020B0604020202020204" pitchFamily="34" charset="0"/>
              <a:buChar char="•"/>
            </a:pPr>
            <a:r>
              <a:rPr lang="en-US" sz="2400" b="0" dirty="0">
                <a:solidFill>
                  <a:srgbClr val="000000"/>
                </a:solidFill>
              </a:rPr>
              <a:t>The type the client chooses to represent a node must contain</a:t>
            </a:r>
          </a:p>
          <a:p>
            <a:pPr marL="800100" lvl="1" indent="-342900">
              <a:lnSpc>
                <a:spcPct val="85000"/>
              </a:lnSpc>
              <a:spcAft>
                <a:spcPts val="600"/>
              </a:spcAft>
              <a:buFont typeface="Times New Roman" panose="02020603050405020304" pitchFamily="18" charset="0"/>
              <a:buChar char="−"/>
            </a:pPr>
            <a:r>
              <a:rPr lang="en-US" sz="2200" b="0" dirty="0">
                <a:solidFill>
                  <a:srgbClr val="000000"/>
                </a:solidFill>
              </a:rPr>
              <a:t>A string field called name that specifies the </a:t>
            </a:r>
            <a:r>
              <a:rPr lang="en-US" sz="1800" dirty="0">
                <a:solidFill>
                  <a:srgbClr val="FF0000"/>
                </a:solidFill>
                <a:latin typeface="Courier New" charset="0"/>
              </a:rPr>
              <a:t>name</a:t>
            </a:r>
            <a:r>
              <a:rPr lang="en-US" sz="2200" b="0" dirty="0">
                <a:solidFill>
                  <a:srgbClr val="000000"/>
                </a:solidFill>
              </a:rPr>
              <a:t> of the node</a:t>
            </a:r>
          </a:p>
          <a:p>
            <a:pPr marL="800100" lvl="1" indent="-342900">
              <a:lnSpc>
                <a:spcPct val="85000"/>
              </a:lnSpc>
              <a:spcAft>
                <a:spcPts val="600"/>
              </a:spcAft>
              <a:buFont typeface="Times New Roman" panose="02020603050405020304" pitchFamily="18" charset="0"/>
              <a:buChar char="−"/>
            </a:pPr>
            <a:r>
              <a:rPr lang="en-US" sz="2200" b="0" dirty="0">
                <a:solidFill>
                  <a:srgbClr val="000000"/>
                </a:solidFill>
              </a:rPr>
              <a:t>A field called </a:t>
            </a:r>
            <a:r>
              <a:rPr lang="en-US" sz="1800" dirty="0">
                <a:solidFill>
                  <a:srgbClr val="FF0000"/>
                </a:solidFill>
                <a:latin typeface="Courier New" charset="0"/>
              </a:rPr>
              <a:t>arcs</a:t>
            </a:r>
            <a:r>
              <a:rPr lang="en-US" sz="2200" b="0" dirty="0">
                <a:solidFill>
                  <a:srgbClr val="000000"/>
                </a:solidFill>
              </a:rPr>
              <a:t> that specifies the set of arcs that begin at this node</a:t>
            </a:r>
          </a:p>
          <a:p>
            <a:pPr marL="342900" indent="-342900">
              <a:lnSpc>
                <a:spcPct val="85000"/>
              </a:lnSpc>
              <a:spcAft>
                <a:spcPts val="600"/>
              </a:spcAft>
              <a:buFont typeface="Arial" panose="020B0604020202020204" pitchFamily="34" charset="0"/>
              <a:buChar char="•"/>
            </a:pPr>
            <a:r>
              <a:rPr lang="en-US" sz="2400" b="0" dirty="0">
                <a:solidFill>
                  <a:srgbClr val="000000"/>
                </a:solidFill>
              </a:rPr>
              <a:t>The type chosen to represent an arc must contain</a:t>
            </a:r>
          </a:p>
          <a:p>
            <a:pPr marL="800100" lvl="1" indent="-342900">
              <a:lnSpc>
                <a:spcPct val="85000"/>
              </a:lnSpc>
              <a:spcAft>
                <a:spcPts val="600"/>
              </a:spcAft>
              <a:buFont typeface="Times New Roman" panose="02020603050405020304" pitchFamily="18" charset="0"/>
              <a:buChar char="‒"/>
            </a:pPr>
            <a:r>
              <a:rPr lang="en-US" sz="2200" b="0" dirty="0">
                <a:solidFill>
                  <a:srgbClr val="000000"/>
                </a:solidFill>
              </a:rPr>
              <a:t>Fields called </a:t>
            </a:r>
            <a:r>
              <a:rPr lang="en-US" sz="1800" dirty="0">
                <a:solidFill>
                  <a:srgbClr val="FF0000"/>
                </a:solidFill>
                <a:latin typeface="Courier New" charset="0"/>
              </a:rPr>
              <a:t>start</a:t>
            </a:r>
            <a:r>
              <a:rPr lang="en-US" sz="2200" b="0" dirty="0">
                <a:solidFill>
                  <a:srgbClr val="000000"/>
                </a:solidFill>
              </a:rPr>
              <a:t> and </a:t>
            </a:r>
            <a:r>
              <a:rPr lang="en-US" sz="1800" dirty="0">
                <a:solidFill>
                  <a:srgbClr val="FF0000"/>
                </a:solidFill>
                <a:latin typeface="Courier New" charset="0"/>
              </a:rPr>
              <a:t>finish</a:t>
            </a:r>
            <a:r>
              <a:rPr lang="en-US" sz="2200" b="0" dirty="0">
                <a:solidFill>
                  <a:srgbClr val="000000"/>
                </a:solidFill>
              </a:rPr>
              <a:t> that indicate the endpoints of the arc</a:t>
            </a:r>
          </a:p>
          <a:p>
            <a:pPr marL="342900" indent="-342900">
              <a:lnSpc>
                <a:spcPct val="85000"/>
              </a:lnSpc>
              <a:spcAft>
                <a:spcPts val="600"/>
              </a:spcAft>
              <a:buFont typeface="Arial" panose="020B0604020202020204" pitchFamily="34" charset="0"/>
              <a:buChar char="•"/>
            </a:pPr>
            <a:r>
              <a:rPr lang="en-US" sz="2400" b="0" dirty="0">
                <a:solidFill>
                  <a:srgbClr val="000000"/>
                </a:solidFill>
              </a:rPr>
              <a:t>Beyond the required fields, the types used to represent nodes and arcs may contain </a:t>
            </a:r>
            <a:r>
              <a:rPr lang="en-US" sz="2400" b="0" dirty="0">
                <a:solidFill>
                  <a:srgbClr val="FF0000"/>
                </a:solidFill>
              </a:rPr>
              <a:t>additional information</a:t>
            </a:r>
            <a:r>
              <a:rPr lang="en-US" sz="2400" b="0" dirty="0">
                <a:solidFill>
                  <a:srgbClr val="000000"/>
                </a:solidFill>
              </a:rPr>
              <a:t> required for the client’s application.</a:t>
            </a:r>
            <a:endParaRPr lang="en-US" sz="2400" b="0" dirty="0">
              <a:solidFill>
                <a:srgbClr val="000000"/>
              </a:solidFill>
              <a:ea typeface="ＭＳ Ｐゴシック" charset="-128"/>
            </a:endParaRPr>
          </a:p>
        </p:txBody>
      </p:sp>
    </p:spTree>
    <p:extLst>
      <p:ext uri="{BB962C8B-B14F-4D97-AF65-F5344CB8AC3E}">
        <p14:creationId xmlns:p14="http://schemas.microsoft.com/office/powerpoint/2010/main" val="3292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1363" name="Text Box 3"/>
          <p:cNvSpPr txBox="1">
            <a:spLocks noChangeArrowheads="1"/>
          </p:cNvSpPr>
          <p:nvPr/>
        </p:nvSpPr>
        <p:spPr bwMode="auto">
          <a:xfrm>
            <a:off x="342900" y="1193800"/>
            <a:ext cx="8440738" cy="5139099"/>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graph.h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interface exports a parameterized Graph class used to represent</a:t>
            </a:r>
          </a:p>
          <a:p>
            <a:pPr>
              <a:lnSpc>
                <a:spcPct val="90000"/>
              </a:lnSpc>
            </a:pPr>
            <a:r>
              <a:rPr lang="en-US" dirty="0">
                <a:solidFill>
                  <a:srgbClr val="0000FF"/>
                </a:solidFill>
                <a:latin typeface="Courier New" charset="0"/>
              </a:rPr>
              <a:t> * graphs, which consist of a set of nodes and a set of arcs.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graph_h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graph_h</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altLang="zh-CN" dirty="0">
                <a:solidFill>
                  <a:srgbClr val="000000"/>
                </a:solidFill>
                <a:latin typeface="Courier New" charset="0"/>
              </a:rPr>
              <a:t>#include "</a:t>
            </a:r>
            <a:r>
              <a:rPr lang="en-US" altLang="zh-CN" dirty="0" err="1">
                <a:solidFill>
                  <a:srgbClr val="000000"/>
                </a:solidFill>
                <a:latin typeface="Courier New" charset="0"/>
              </a:rPr>
              <a:t>error.h</a:t>
            </a:r>
            <a:r>
              <a:rPr lang="en-US" altLang="zh-CN"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map.h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set.h</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Functions: </a:t>
            </a:r>
            <a:r>
              <a:rPr lang="en-US" dirty="0" err="1">
                <a:solidFill>
                  <a:srgbClr val="0000FF"/>
                </a:solidFill>
                <a:latin typeface="Courier New" charset="0"/>
              </a:rPr>
              <a:t>nodeCompare</a:t>
            </a:r>
            <a:r>
              <a:rPr lang="en-US" dirty="0">
                <a:solidFill>
                  <a:srgbClr val="0000FF"/>
                </a:solidFill>
                <a:latin typeface="Courier New" charset="0"/>
              </a:rPr>
              <a:t>, </a:t>
            </a:r>
            <a:r>
              <a:rPr lang="en-US" dirty="0" err="1">
                <a:solidFill>
                  <a:srgbClr val="0000FF"/>
                </a:solidFill>
                <a:latin typeface="Courier New" charset="0"/>
              </a:rPr>
              <a:t>arcCompare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Standard comparison functions for nodes and arcs.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&gt;</a:t>
            </a:r>
          </a:p>
          <a:p>
            <a:pPr>
              <a:lnSpc>
                <a:spcPct val="90000"/>
              </a:lnSpc>
            </a:pP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nodeCompare(NodeType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NodeType,typename</a:t>
            </a: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&gt;</a:t>
            </a:r>
          </a:p>
          <a:p>
            <a:pPr>
              <a:lnSpc>
                <a:spcPct val="90000"/>
              </a:lnSpc>
            </a:pP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arcCompare(ArcType</a:t>
            </a:r>
            <a:r>
              <a:rPr lang="en-US" dirty="0">
                <a:solidFill>
                  <a:srgbClr val="000000"/>
                </a:solidFill>
                <a:latin typeface="Courier New" charset="0"/>
              </a:rPr>
              <a:t> *a1, </a:t>
            </a:r>
            <a:r>
              <a:rPr lang="en-US" dirty="0" err="1">
                <a:solidFill>
                  <a:srgbClr val="000000"/>
                </a:solidFill>
                <a:latin typeface="Courier New" charset="0"/>
              </a:rPr>
              <a:t>ArcType</a:t>
            </a:r>
            <a:r>
              <a:rPr lang="en-US" dirty="0">
                <a:solidFill>
                  <a:srgbClr val="000000"/>
                </a:solidFill>
                <a:latin typeface="Courier New" charset="0"/>
              </a:rPr>
              <a:t> *a2);</a:t>
            </a:r>
          </a:p>
        </p:txBody>
      </p:sp>
      <p:sp>
        <p:nvSpPr>
          <p:cNvPr id="911364" name="Rectangle 4"/>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3411" name="Text Box 3"/>
          <p:cNvSpPr txBox="1">
            <a:spLocks noChangeArrowheads="1"/>
          </p:cNvSpPr>
          <p:nvPr/>
        </p:nvSpPr>
        <p:spPr bwMode="auto">
          <a:xfrm>
            <a:off x="350838" y="1219200"/>
            <a:ext cx="8440737" cy="513730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File: </a:t>
            </a:r>
            <a:r>
              <a:rPr lang="en-US" dirty="0" err="1">
                <a:solidFill>
                  <a:srgbClr val="0000FF"/>
                </a:solidFill>
                <a:latin typeface="Courier New" charset="0"/>
              </a:rPr>
              <a:t>graph.h</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interface exports a parameterized Graph class used to represent</a:t>
            </a:r>
          </a:p>
          <a:p>
            <a:pPr>
              <a:lnSpc>
                <a:spcPct val="90000"/>
              </a:lnSpc>
            </a:pPr>
            <a:r>
              <a:rPr lang="en-US" dirty="0">
                <a:solidFill>
                  <a:srgbClr val="0000FF"/>
                </a:solidFill>
                <a:latin typeface="Courier New" charset="0"/>
              </a:rPr>
              <a:t> * graphs, which consist of a set of nodes and a set of arcs.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a:t>
            </a:r>
            <a:r>
              <a:rPr lang="en-US" dirty="0" err="1">
                <a:solidFill>
                  <a:srgbClr val="000000"/>
                </a:solidFill>
                <a:latin typeface="Courier New" charset="0"/>
              </a:rPr>
              <a:t>ifndef</a:t>
            </a:r>
            <a:r>
              <a:rPr lang="en-US" dirty="0">
                <a:solidFill>
                  <a:srgbClr val="000000"/>
                </a:solidFill>
                <a:latin typeface="Courier New" charset="0"/>
              </a:rPr>
              <a:t> _</a:t>
            </a:r>
            <a:r>
              <a:rPr lang="en-US" dirty="0" err="1">
                <a:solidFill>
                  <a:srgbClr val="000000"/>
                </a:solidFill>
                <a:latin typeface="Courier New" charset="0"/>
              </a:rPr>
              <a:t>graph_h</a:t>
            </a:r>
            <a:endParaRPr lang="en-US" dirty="0">
              <a:solidFill>
                <a:srgbClr val="000000"/>
              </a:solidFill>
              <a:latin typeface="Courier New" charset="0"/>
            </a:endParaRPr>
          </a:p>
          <a:p>
            <a:pPr>
              <a:lnSpc>
                <a:spcPct val="90000"/>
              </a:lnSpc>
            </a:pPr>
            <a:r>
              <a:rPr lang="en-US" dirty="0">
                <a:solidFill>
                  <a:srgbClr val="000000"/>
                </a:solidFill>
                <a:latin typeface="Courier New" charset="0"/>
              </a:rPr>
              <a:t>#define _</a:t>
            </a:r>
            <a:r>
              <a:rPr lang="en-US" dirty="0" err="1">
                <a:solidFill>
                  <a:srgbClr val="000000"/>
                </a:solidFill>
                <a:latin typeface="Courier New" charset="0"/>
              </a:rPr>
              <a:t>graph_h</a:t>
            </a:r>
            <a:endParaRPr lang="en-US" dirty="0">
              <a:solidFill>
                <a:srgbClr val="000000"/>
              </a:solidFill>
              <a:latin typeface="Courier New" charset="0"/>
            </a:endParaRP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#include &lt;string&gt;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error.h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map.h</a:t>
            </a:r>
            <a:r>
              <a:rPr lang="en-US" dirty="0">
                <a:solidFill>
                  <a:srgbClr val="000000"/>
                </a:solidFill>
                <a:latin typeface="Courier New" charset="0"/>
              </a:rPr>
              <a:t>"</a:t>
            </a:r>
          </a:p>
          <a:p>
            <a:pPr>
              <a:lnSpc>
                <a:spcPct val="90000"/>
              </a:lnSpc>
            </a:pPr>
            <a:r>
              <a:rPr lang="en-US" dirty="0">
                <a:solidFill>
                  <a:srgbClr val="000000"/>
                </a:solidFill>
                <a:latin typeface="Courier New" charset="0"/>
              </a:rPr>
              <a:t>#include "</a:t>
            </a:r>
            <a:r>
              <a:rPr lang="en-US" dirty="0" err="1">
                <a:solidFill>
                  <a:srgbClr val="000000"/>
                </a:solidFill>
                <a:latin typeface="Courier New" charset="0"/>
              </a:rPr>
              <a:t>set.h</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Functions: </a:t>
            </a:r>
            <a:r>
              <a:rPr lang="en-US" dirty="0" err="1">
                <a:solidFill>
                  <a:srgbClr val="0000FF"/>
                </a:solidFill>
                <a:latin typeface="Courier New" charset="0"/>
              </a:rPr>
              <a:t>nodeCompare</a:t>
            </a:r>
            <a:r>
              <a:rPr lang="en-US" dirty="0">
                <a:solidFill>
                  <a:srgbClr val="0000FF"/>
                </a:solidFill>
                <a:latin typeface="Courier New" charset="0"/>
              </a:rPr>
              <a:t>, </a:t>
            </a:r>
            <a:r>
              <a:rPr lang="en-US" dirty="0" err="1">
                <a:solidFill>
                  <a:srgbClr val="0000FF"/>
                </a:solidFill>
                <a:latin typeface="Courier New" charset="0"/>
              </a:rPr>
              <a:t>arcCompare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Standard comparison functions for nodes and arcs.</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&gt;</a:t>
            </a:r>
          </a:p>
          <a:p>
            <a:pPr>
              <a:lnSpc>
                <a:spcPct val="90000"/>
              </a:lnSpc>
            </a:pP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nodeCompare(NodeType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NodeType,typename</a:t>
            </a: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&gt;</a:t>
            </a:r>
          </a:p>
          <a:p>
            <a:pPr>
              <a:lnSpc>
                <a:spcPct val="90000"/>
              </a:lnSpc>
            </a:pPr>
            <a:r>
              <a:rPr lang="en-US" dirty="0" err="1">
                <a:solidFill>
                  <a:srgbClr val="000000"/>
                </a:solidFill>
                <a:latin typeface="Courier New" charset="0"/>
              </a:rPr>
              <a:t>int</a:t>
            </a:r>
            <a:r>
              <a:rPr lang="en-US" dirty="0">
                <a:solidFill>
                  <a:srgbClr val="000000"/>
                </a:solidFill>
                <a:latin typeface="Courier New" charset="0"/>
              </a:rPr>
              <a:t> </a:t>
            </a:r>
            <a:r>
              <a:rPr lang="en-US" dirty="0" err="1">
                <a:solidFill>
                  <a:srgbClr val="000000"/>
                </a:solidFill>
                <a:latin typeface="Courier New" charset="0"/>
              </a:rPr>
              <a:t>arcCompare(ArcType</a:t>
            </a:r>
            <a:r>
              <a:rPr lang="en-US" dirty="0">
                <a:solidFill>
                  <a:srgbClr val="000000"/>
                </a:solidFill>
                <a:latin typeface="Courier New" charset="0"/>
              </a:rPr>
              <a:t> *a1, </a:t>
            </a:r>
            <a:r>
              <a:rPr lang="en-US" dirty="0" err="1">
                <a:solidFill>
                  <a:srgbClr val="000000"/>
                </a:solidFill>
                <a:latin typeface="Courier New" charset="0"/>
              </a:rPr>
              <a:t>ArcType</a:t>
            </a:r>
            <a:r>
              <a:rPr lang="en-US" dirty="0">
                <a:solidFill>
                  <a:srgbClr val="000000"/>
                </a:solidFill>
                <a:latin typeface="Courier New" charset="0"/>
              </a:rPr>
              <a:t> *a2);</a:t>
            </a:r>
          </a:p>
        </p:txBody>
      </p:sp>
      <p:grpSp>
        <p:nvGrpSpPr>
          <p:cNvPr id="2" name="Group 4"/>
          <p:cNvGrpSpPr>
            <a:grpSpLocks/>
          </p:cNvGrpSpPr>
          <p:nvPr/>
        </p:nvGrpSpPr>
        <p:grpSpPr bwMode="auto">
          <a:xfrm>
            <a:off x="355600" y="1143000"/>
            <a:ext cx="8494713" cy="5367338"/>
            <a:chOff x="224" y="720"/>
            <a:chExt cx="5351" cy="3381"/>
          </a:xfrm>
        </p:grpSpPr>
        <p:sp>
          <p:nvSpPr>
            <p:cNvPr id="913413"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3414" name="Text Box 6"/>
            <p:cNvSpPr txBox="1">
              <a:spLocks noChangeArrowheads="1"/>
            </p:cNvSpPr>
            <p:nvPr/>
          </p:nvSpPr>
          <p:spPr bwMode="auto">
            <a:xfrm>
              <a:off x="235" y="752"/>
              <a:ext cx="5332" cy="274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Class: Graph&lt;</a:t>
              </a:r>
              <a:r>
                <a:rPr lang="en-US" dirty="0" err="1">
                  <a:solidFill>
                    <a:srgbClr val="0000FF"/>
                  </a:solidFill>
                  <a:latin typeface="Courier New" charset="0"/>
                </a:rPr>
                <a:t>NodeType,ArcType</a:t>
              </a:r>
              <a:r>
                <a:rPr lang="en-US" dirty="0">
                  <a:solidFill>
                    <a:srgbClr val="0000FF"/>
                  </a:solidFill>
                  <a:latin typeface="Courier New" charset="0"/>
                </a:rPr>
                <a:t>&gt;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class represents a graph with the specified node and arc types.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NodeType</a:t>
              </a:r>
              <a:r>
                <a:rPr lang="en-US" dirty="0">
                  <a:solidFill>
                    <a:srgbClr val="0000FF"/>
                  </a:solidFill>
                  <a:latin typeface="Courier New" charset="0"/>
                </a:rPr>
                <a:t> and </a:t>
              </a:r>
              <a:r>
                <a:rPr lang="en-US" dirty="0" err="1">
                  <a:solidFill>
                    <a:srgbClr val="0000FF"/>
                  </a:solidFill>
                  <a:latin typeface="Courier New" charset="0"/>
                </a:rPr>
                <a:t>ArcType</a:t>
              </a:r>
              <a:r>
                <a:rPr lang="en-US" dirty="0">
                  <a:solidFill>
                    <a:srgbClr val="0000FF"/>
                  </a:solidFill>
                  <a:latin typeface="Courier New" charset="0"/>
                </a:rPr>
                <a:t> parameters indicate the structure type or class</a:t>
              </a:r>
            </a:p>
            <a:p>
              <a:pPr>
                <a:lnSpc>
                  <a:spcPct val="90000"/>
                </a:lnSpc>
              </a:pPr>
              <a:r>
                <a:rPr lang="en-US" dirty="0">
                  <a:solidFill>
                    <a:srgbClr val="0000FF"/>
                  </a:solidFill>
                  <a:latin typeface="Courier New" charset="0"/>
                </a:rPr>
                <a:t> * used for nodes and arcs, respectively.  These types can contain any</a:t>
              </a:r>
            </a:p>
            <a:p>
              <a:pPr>
                <a:lnSpc>
                  <a:spcPct val="90000"/>
                </a:lnSpc>
              </a:pPr>
              <a:r>
                <a:rPr lang="en-US" dirty="0">
                  <a:solidFill>
                    <a:srgbClr val="0000FF"/>
                  </a:solidFill>
                  <a:latin typeface="Courier New" charset="0"/>
                </a:rPr>
                <a:t> * fields or methods required by the client, but must contain the following</a:t>
              </a:r>
            </a:p>
            <a:p>
              <a:pPr>
                <a:lnSpc>
                  <a:spcPct val="90000"/>
                </a:lnSpc>
              </a:pPr>
              <a:r>
                <a:rPr lang="en-US" dirty="0">
                  <a:solidFill>
                    <a:srgbClr val="0000FF"/>
                  </a:solidFill>
                  <a:latin typeface="Courier New" charset="0"/>
                </a:rPr>
                <a:t> * public fields required by the Graph package itself:</a:t>
              </a:r>
            </a:p>
            <a:p>
              <a:pPr>
                <a:lnSpc>
                  <a:spcPct val="90000"/>
                </a:lnSpc>
              </a:pPr>
              <a:r>
                <a:rPr lang="en-US" dirty="0">
                  <a:solidFill>
                    <a:srgbClr val="0000FF"/>
                  </a:solidFill>
                  <a:latin typeface="Courier New" charset="0"/>
                </a:rPr>
                <a:t>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NodeType</a:t>
              </a:r>
              <a:r>
                <a:rPr lang="en-US" dirty="0">
                  <a:solidFill>
                    <a:srgbClr val="0000FF"/>
                  </a:solidFill>
                  <a:latin typeface="Courier New" charset="0"/>
                </a:rPr>
                <a:t> definition must include:</a:t>
              </a:r>
            </a:p>
            <a:p>
              <a:pPr>
                <a:lnSpc>
                  <a:spcPct val="90000"/>
                </a:lnSpc>
              </a:pPr>
              <a:r>
                <a:rPr lang="en-US" dirty="0">
                  <a:solidFill>
                    <a:srgbClr val="0000FF"/>
                  </a:solidFill>
                  <a:latin typeface="Courier New" charset="0"/>
                </a:rPr>
                <a:t> *   - A string field called name</a:t>
              </a:r>
            </a:p>
            <a:p>
              <a:pPr>
                <a:lnSpc>
                  <a:spcPct val="90000"/>
                </a:lnSpc>
              </a:pPr>
              <a:r>
                <a:rPr lang="en-US" dirty="0">
                  <a:solidFill>
                    <a:srgbClr val="0000FF"/>
                  </a:solidFill>
                  <a:latin typeface="Courier New" charset="0"/>
                </a:rPr>
                <a:t> *   - A Set&lt;</a:t>
              </a:r>
              <a:r>
                <a:rPr lang="en-US" dirty="0" err="1">
                  <a:solidFill>
                    <a:srgbClr val="0000FF"/>
                  </a:solidFill>
                  <a:latin typeface="Courier New" charset="0"/>
                </a:rPr>
                <a:t>ArcType</a:t>
              </a:r>
              <a:r>
                <a:rPr lang="en-US" dirty="0">
                  <a:solidFill>
                    <a:srgbClr val="0000FF"/>
                  </a:solidFill>
                  <a:latin typeface="Courier New" charset="0"/>
                </a:rPr>
                <a:t> *&gt; field called arcs</a:t>
              </a:r>
            </a:p>
            <a:p>
              <a:pPr>
                <a:lnSpc>
                  <a:spcPct val="90000"/>
                </a:lnSpc>
              </a:pPr>
              <a:r>
                <a:rPr lang="en-US" dirty="0">
                  <a:solidFill>
                    <a:srgbClr val="0000FF"/>
                  </a:solidFill>
                  <a:latin typeface="Courier New" charset="0"/>
                </a:rPr>
                <a:t>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ArcType</a:t>
              </a:r>
              <a:r>
                <a:rPr lang="en-US" dirty="0">
                  <a:solidFill>
                    <a:srgbClr val="0000FF"/>
                  </a:solidFill>
                  <a:latin typeface="Courier New" charset="0"/>
                </a:rPr>
                <a:t> definition must include:</a:t>
              </a:r>
            </a:p>
            <a:p>
              <a:pPr>
                <a:lnSpc>
                  <a:spcPct val="90000"/>
                </a:lnSpc>
              </a:pPr>
              <a:r>
                <a:rPr lang="en-US" dirty="0">
                  <a:solidFill>
                    <a:srgbClr val="0000FF"/>
                  </a:solidFill>
                  <a:latin typeface="Courier New" charset="0"/>
                </a:rPr>
                <a:t> *   - A </a:t>
              </a:r>
              <a:r>
                <a:rPr lang="en-US" dirty="0" err="1">
                  <a:solidFill>
                    <a:srgbClr val="0000FF"/>
                  </a:solidFill>
                  <a:latin typeface="Courier New" charset="0"/>
                </a:rPr>
                <a:t>NodeType</a:t>
              </a:r>
              <a:r>
                <a:rPr lang="en-US" dirty="0">
                  <a:solidFill>
                    <a:srgbClr val="0000FF"/>
                  </a:solidFill>
                  <a:latin typeface="Courier New" charset="0"/>
                </a:rPr>
                <a:t> * field called start</a:t>
              </a:r>
            </a:p>
            <a:p>
              <a:pPr>
                <a:lnSpc>
                  <a:spcPct val="90000"/>
                </a:lnSpc>
              </a:pPr>
              <a:r>
                <a:rPr lang="en-US" dirty="0">
                  <a:solidFill>
                    <a:srgbClr val="0000FF"/>
                  </a:solidFill>
                  <a:latin typeface="Courier New" charset="0"/>
                </a:rPr>
                <a:t> *   - A </a:t>
              </a:r>
              <a:r>
                <a:rPr lang="en-US" dirty="0" err="1">
                  <a:solidFill>
                    <a:srgbClr val="0000FF"/>
                  </a:solidFill>
                  <a:latin typeface="Courier New" charset="0"/>
                </a:rPr>
                <a:t>NodeType</a:t>
              </a:r>
              <a:r>
                <a:rPr lang="en-US" dirty="0">
                  <a:solidFill>
                    <a:srgbClr val="0000FF"/>
                  </a:solidFill>
                  <a:latin typeface="Courier New" charset="0"/>
                </a:rPr>
                <a:t> * field called finish</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NodeType,typename</a:t>
              </a: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&gt;</a:t>
              </a:r>
            </a:p>
            <a:p>
              <a:pPr>
                <a:lnSpc>
                  <a:spcPct val="90000"/>
                </a:lnSpc>
              </a:pPr>
              <a:r>
                <a:rPr lang="en-US" dirty="0">
                  <a:solidFill>
                    <a:srgbClr val="000000"/>
                  </a:solidFill>
                  <a:latin typeface="Courier New" charset="0"/>
                </a:rPr>
                <a:t>class Graph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public:</a:t>
              </a:r>
            </a:p>
          </p:txBody>
        </p:sp>
      </p:grpSp>
      <p:sp>
        <p:nvSpPr>
          <p:cNvPr id="9134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34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341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34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3411"/>
                                        </p:tgtEl>
                                        <p:attrNameLst>
                                          <p:attrName>ppt_x</p:attrName>
                                        </p:attrNameLst>
                                      </p:cBhvr>
                                      <p:tavLst>
                                        <p:tav tm="0">
                                          <p:val>
                                            <p:strVal val="ppt_x"/>
                                          </p:val>
                                        </p:tav>
                                        <p:tav tm="100000">
                                          <p:val>
                                            <p:strVal val="ppt_x"/>
                                          </p:val>
                                        </p:tav>
                                      </p:tavLst>
                                    </p:anim>
                                    <p:anim calcmode="lin" valueType="num">
                                      <p:cBhvr additive="base">
                                        <p:cTn id="7" dur="1000"/>
                                        <p:tgtEl>
                                          <p:spTgt spid="913411"/>
                                        </p:tgtEl>
                                        <p:attrNameLst>
                                          <p:attrName>ppt_y</p:attrName>
                                        </p:attrNameLst>
                                      </p:cBhvr>
                                      <p:tavLst>
                                        <p:tav tm="0">
                                          <p:val>
                                            <p:strVal val="ppt_y"/>
                                          </p:val>
                                        </p:tav>
                                        <p:tav tm="100000">
                                          <p:val>
                                            <p:strVal val="0-ppt_h/2"/>
                                          </p:val>
                                        </p:tav>
                                      </p:tavLst>
                                    </p:anim>
                                    <p:set>
                                      <p:cBhvr>
                                        <p:cTn id="8" dur="1" fill="hold">
                                          <p:stCondLst>
                                            <p:cond delay="999"/>
                                          </p:stCondLst>
                                        </p:cTn>
                                        <p:tgtEl>
                                          <p:spTgt spid="9134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Example of Graphs</a:t>
            </a:r>
            <a:endParaRPr lang="en-US" dirty="0">
              <a:solidFill>
                <a:schemeClr val="tx1"/>
              </a:solidFill>
            </a:endParaRPr>
          </a:p>
        </p:txBody>
      </p:sp>
      <p:pic>
        <p:nvPicPr>
          <p:cNvPr id="90" name="Picture 51" descr="PathfinderUSA-1"/>
          <p:cNvPicPr>
            <a:picLocks noChangeAspect="1" noChangeArrowheads="1"/>
          </p:cNvPicPr>
          <p:nvPr/>
        </p:nvPicPr>
        <p:blipFill>
          <a:blip r:embed="rId3"/>
          <a:srcRect t="5064" b="8631"/>
          <a:stretch>
            <a:fillRect/>
          </a:stretch>
        </p:blipFill>
        <p:spPr bwMode="auto">
          <a:xfrm>
            <a:off x="812800" y="1371600"/>
            <a:ext cx="7504113" cy="4572000"/>
          </a:xfrm>
          <a:prstGeom prst="rect">
            <a:avLst/>
          </a:prstGeom>
          <a:noFill/>
          <a:ln>
            <a:solidFill>
              <a:srgbClr val="000000"/>
            </a:solidFill>
          </a:ln>
        </p:spPr>
      </p:pic>
      <p:grpSp>
        <p:nvGrpSpPr>
          <p:cNvPr id="92" name="Group 91"/>
          <p:cNvGrpSpPr/>
          <p:nvPr/>
        </p:nvGrpSpPr>
        <p:grpSpPr>
          <a:xfrm>
            <a:off x="1104290" y="1591735"/>
            <a:ext cx="7595210" cy="3902075"/>
            <a:chOff x="1104290" y="1667935"/>
            <a:chExt cx="7595210" cy="3902075"/>
          </a:xfrm>
        </p:grpSpPr>
        <p:sp>
          <p:nvSpPr>
            <p:cNvPr id="93" name="Text Box 30"/>
            <p:cNvSpPr txBox="1">
              <a:spLocks noChangeArrowheads="1"/>
            </p:cNvSpPr>
            <p:nvPr/>
          </p:nvSpPr>
          <p:spPr bwMode="auto">
            <a:xfrm>
              <a:off x="1574800" y="16679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Seattle</a:t>
              </a:r>
            </a:p>
          </p:txBody>
        </p:sp>
        <p:sp>
          <p:nvSpPr>
            <p:cNvPr id="95" name="Text Box 31"/>
            <p:cNvSpPr txBox="1">
              <a:spLocks noChangeArrowheads="1"/>
            </p:cNvSpPr>
            <p:nvPr/>
          </p:nvSpPr>
          <p:spPr bwMode="auto">
            <a:xfrm>
              <a:off x="1369180" y="211773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dirty="0">
                  <a:latin typeface="Helvetica" charset="0"/>
                </a:rPr>
                <a:t>Portland</a:t>
              </a:r>
            </a:p>
          </p:txBody>
        </p:sp>
        <p:sp>
          <p:nvSpPr>
            <p:cNvPr id="96" name="Text Box 32"/>
            <p:cNvSpPr txBox="1">
              <a:spLocks noChangeArrowheads="1"/>
            </p:cNvSpPr>
            <p:nvPr/>
          </p:nvSpPr>
          <p:spPr bwMode="auto">
            <a:xfrm>
              <a:off x="1130300" y="32554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SanFrancisco</a:t>
              </a:r>
            </a:p>
          </p:txBody>
        </p:sp>
        <p:sp>
          <p:nvSpPr>
            <p:cNvPr id="98" name="Text Box 33"/>
            <p:cNvSpPr txBox="1">
              <a:spLocks noChangeArrowheads="1"/>
            </p:cNvSpPr>
            <p:nvPr/>
          </p:nvSpPr>
          <p:spPr bwMode="auto">
            <a:xfrm>
              <a:off x="1511300" y="40650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LosAngeles</a:t>
              </a:r>
            </a:p>
          </p:txBody>
        </p:sp>
        <p:sp>
          <p:nvSpPr>
            <p:cNvPr id="99" name="Text Box 34"/>
            <p:cNvSpPr txBox="1">
              <a:spLocks noChangeArrowheads="1"/>
            </p:cNvSpPr>
            <p:nvPr/>
          </p:nvSpPr>
          <p:spPr bwMode="auto">
            <a:xfrm>
              <a:off x="2032000" y="37888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LasVegas</a:t>
              </a:r>
            </a:p>
          </p:txBody>
        </p:sp>
        <p:sp>
          <p:nvSpPr>
            <p:cNvPr id="101" name="Text Box 35"/>
            <p:cNvSpPr txBox="1">
              <a:spLocks noChangeArrowheads="1"/>
            </p:cNvSpPr>
            <p:nvPr/>
          </p:nvSpPr>
          <p:spPr bwMode="auto">
            <a:xfrm>
              <a:off x="2527300" y="30522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SaltLakeCity</a:t>
              </a:r>
            </a:p>
          </p:txBody>
        </p:sp>
        <p:sp>
          <p:nvSpPr>
            <p:cNvPr id="103" name="Text Box 36"/>
            <p:cNvSpPr txBox="1">
              <a:spLocks noChangeArrowheads="1"/>
            </p:cNvSpPr>
            <p:nvPr/>
          </p:nvSpPr>
          <p:spPr bwMode="auto">
            <a:xfrm>
              <a:off x="3403600" y="34173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Denver</a:t>
              </a:r>
            </a:p>
          </p:txBody>
        </p:sp>
        <p:sp>
          <p:nvSpPr>
            <p:cNvPr id="104" name="Text Box 37"/>
            <p:cNvSpPr txBox="1">
              <a:spLocks noChangeArrowheads="1"/>
            </p:cNvSpPr>
            <p:nvPr/>
          </p:nvSpPr>
          <p:spPr bwMode="auto">
            <a:xfrm>
              <a:off x="2425700" y="43222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Phoenix</a:t>
              </a:r>
            </a:p>
          </p:txBody>
        </p:sp>
        <p:sp>
          <p:nvSpPr>
            <p:cNvPr id="106" name="Text Box 38"/>
            <p:cNvSpPr txBox="1">
              <a:spLocks noChangeArrowheads="1"/>
            </p:cNvSpPr>
            <p:nvPr/>
          </p:nvSpPr>
          <p:spPr bwMode="auto">
            <a:xfrm>
              <a:off x="4813300" y="24553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Minneapolis</a:t>
              </a:r>
            </a:p>
          </p:txBody>
        </p:sp>
        <p:sp>
          <p:nvSpPr>
            <p:cNvPr id="107" name="Text Box 39"/>
            <p:cNvSpPr txBox="1">
              <a:spLocks noChangeArrowheads="1"/>
            </p:cNvSpPr>
            <p:nvPr/>
          </p:nvSpPr>
          <p:spPr bwMode="auto">
            <a:xfrm>
              <a:off x="5588000" y="30490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Chicago</a:t>
              </a:r>
            </a:p>
          </p:txBody>
        </p:sp>
        <p:sp>
          <p:nvSpPr>
            <p:cNvPr id="109" name="Text Box 40"/>
            <p:cNvSpPr txBox="1">
              <a:spLocks noChangeArrowheads="1"/>
            </p:cNvSpPr>
            <p:nvPr/>
          </p:nvSpPr>
          <p:spPr bwMode="auto">
            <a:xfrm>
              <a:off x="4660900" y="35189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KansasCity</a:t>
              </a:r>
            </a:p>
          </p:txBody>
        </p:sp>
        <p:sp>
          <p:nvSpPr>
            <p:cNvPr id="110" name="Text Box 41"/>
            <p:cNvSpPr txBox="1">
              <a:spLocks noChangeArrowheads="1"/>
            </p:cNvSpPr>
            <p:nvPr/>
          </p:nvSpPr>
          <p:spPr bwMode="auto">
            <a:xfrm>
              <a:off x="4267200" y="4119035"/>
              <a:ext cx="11557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OklahomaCity</a:t>
              </a:r>
            </a:p>
          </p:txBody>
        </p:sp>
        <p:sp>
          <p:nvSpPr>
            <p:cNvPr id="112" name="Text Box 42"/>
            <p:cNvSpPr txBox="1">
              <a:spLocks noChangeArrowheads="1"/>
            </p:cNvSpPr>
            <p:nvPr/>
          </p:nvSpPr>
          <p:spPr bwMode="auto">
            <a:xfrm>
              <a:off x="4381500" y="47032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Dallas</a:t>
              </a:r>
            </a:p>
          </p:txBody>
        </p:sp>
        <p:sp>
          <p:nvSpPr>
            <p:cNvPr id="113" name="Text Box 43"/>
            <p:cNvSpPr txBox="1">
              <a:spLocks noChangeArrowheads="1"/>
            </p:cNvSpPr>
            <p:nvPr/>
          </p:nvSpPr>
          <p:spPr bwMode="auto">
            <a:xfrm>
              <a:off x="5245100" y="50429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NewOrleans</a:t>
              </a:r>
            </a:p>
          </p:txBody>
        </p:sp>
        <p:sp>
          <p:nvSpPr>
            <p:cNvPr id="115" name="Text Box 44"/>
            <p:cNvSpPr txBox="1">
              <a:spLocks noChangeArrowheads="1"/>
            </p:cNvSpPr>
            <p:nvPr/>
          </p:nvSpPr>
          <p:spPr bwMode="auto">
            <a:xfrm>
              <a:off x="6121400" y="44365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Atlanta</a:t>
              </a:r>
            </a:p>
          </p:txBody>
        </p:sp>
        <p:sp>
          <p:nvSpPr>
            <p:cNvPr id="116" name="Text Box 45"/>
            <p:cNvSpPr txBox="1">
              <a:spLocks noChangeArrowheads="1"/>
            </p:cNvSpPr>
            <p:nvPr/>
          </p:nvSpPr>
          <p:spPr bwMode="auto">
            <a:xfrm>
              <a:off x="6616700" y="53255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Orlando</a:t>
              </a:r>
            </a:p>
          </p:txBody>
        </p:sp>
        <p:sp>
          <p:nvSpPr>
            <p:cNvPr id="118" name="Text Box 46"/>
            <p:cNvSpPr txBox="1">
              <a:spLocks noChangeArrowheads="1"/>
            </p:cNvSpPr>
            <p:nvPr/>
          </p:nvSpPr>
          <p:spPr bwMode="auto">
            <a:xfrm>
              <a:off x="6908800" y="39031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Raleigh</a:t>
              </a:r>
            </a:p>
          </p:txBody>
        </p:sp>
        <p:sp>
          <p:nvSpPr>
            <p:cNvPr id="119" name="Text Box 47"/>
            <p:cNvSpPr txBox="1">
              <a:spLocks noChangeArrowheads="1"/>
            </p:cNvSpPr>
            <p:nvPr/>
          </p:nvSpPr>
          <p:spPr bwMode="auto">
            <a:xfrm>
              <a:off x="6985000" y="3323698"/>
              <a:ext cx="1181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WashingtonDC</a:t>
              </a:r>
            </a:p>
          </p:txBody>
        </p:sp>
        <p:sp>
          <p:nvSpPr>
            <p:cNvPr id="121" name="Text Box 48"/>
            <p:cNvSpPr txBox="1">
              <a:spLocks noChangeArrowheads="1"/>
            </p:cNvSpPr>
            <p:nvPr/>
          </p:nvSpPr>
          <p:spPr bwMode="auto">
            <a:xfrm>
              <a:off x="7239000" y="2810935"/>
              <a:ext cx="1181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NewYork</a:t>
              </a:r>
            </a:p>
          </p:txBody>
        </p:sp>
        <p:sp>
          <p:nvSpPr>
            <p:cNvPr id="122" name="Text Box 49"/>
            <p:cNvSpPr txBox="1">
              <a:spLocks noChangeArrowheads="1"/>
            </p:cNvSpPr>
            <p:nvPr/>
          </p:nvSpPr>
          <p:spPr bwMode="auto">
            <a:xfrm>
              <a:off x="7518400" y="2582335"/>
              <a:ext cx="1181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Boston</a:t>
              </a:r>
            </a:p>
          </p:txBody>
        </p:sp>
        <p:sp>
          <p:nvSpPr>
            <p:cNvPr id="124" name="Oval 123"/>
            <p:cNvSpPr/>
            <p:nvPr/>
          </p:nvSpPr>
          <p:spPr bwMode="auto">
            <a:xfrm>
              <a:off x="1532465" y="17223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25" name="Oval 124"/>
            <p:cNvSpPr/>
            <p:nvPr/>
          </p:nvSpPr>
          <p:spPr bwMode="auto">
            <a:xfrm>
              <a:off x="1348615" y="219041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27" name="Oval 126"/>
            <p:cNvSpPr/>
            <p:nvPr/>
          </p:nvSpPr>
          <p:spPr bwMode="auto">
            <a:xfrm>
              <a:off x="1104290" y="33225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28" name="Oval 127"/>
            <p:cNvSpPr/>
            <p:nvPr/>
          </p:nvSpPr>
          <p:spPr bwMode="auto">
            <a:xfrm>
              <a:off x="1471796" y="413290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29" name="Oval 128"/>
            <p:cNvSpPr/>
            <p:nvPr/>
          </p:nvSpPr>
          <p:spPr bwMode="auto">
            <a:xfrm>
              <a:off x="2386196" y="436876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1" name="Oval 130"/>
            <p:cNvSpPr/>
            <p:nvPr/>
          </p:nvSpPr>
          <p:spPr bwMode="auto">
            <a:xfrm>
              <a:off x="1996731" y="386318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2" name="Oval 131"/>
            <p:cNvSpPr/>
            <p:nvPr/>
          </p:nvSpPr>
          <p:spPr bwMode="auto">
            <a:xfrm>
              <a:off x="2502311" y="313383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3" name="Oval 132"/>
            <p:cNvSpPr/>
            <p:nvPr/>
          </p:nvSpPr>
          <p:spPr bwMode="auto">
            <a:xfrm>
              <a:off x="3370741" y="34749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4" name="Oval 133"/>
            <p:cNvSpPr/>
            <p:nvPr/>
          </p:nvSpPr>
          <p:spPr bwMode="auto">
            <a:xfrm>
              <a:off x="4214981" y="416918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5" name="Oval 134"/>
            <p:cNvSpPr/>
            <p:nvPr/>
          </p:nvSpPr>
          <p:spPr bwMode="auto">
            <a:xfrm>
              <a:off x="4348235" y="476669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7" name="Oval 136"/>
            <p:cNvSpPr/>
            <p:nvPr/>
          </p:nvSpPr>
          <p:spPr bwMode="auto">
            <a:xfrm>
              <a:off x="4626629" y="357894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38" name="Oval 137"/>
            <p:cNvSpPr/>
            <p:nvPr/>
          </p:nvSpPr>
          <p:spPr bwMode="auto">
            <a:xfrm>
              <a:off x="4796168" y="252423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0" name="Oval 139"/>
            <p:cNvSpPr/>
            <p:nvPr/>
          </p:nvSpPr>
          <p:spPr bwMode="auto">
            <a:xfrm>
              <a:off x="5562406" y="310601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1" name="Oval 140"/>
            <p:cNvSpPr/>
            <p:nvPr/>
          </p:nvSpPr>
          <p:spPr bwMode="auto">
            <a:xfrm>
              <a:off x="5202160" y="510777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2" name="Oval 141"/>
            <p:cNvSpPr/>
            <p:nvPr/>
          </p:nvSpPr>
          <p:spPr bwMode="auto">
            <a:xfrm>
              <a:off x="6601386" y="53799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4" name="Oval 143"/>
            <p:cNvSpPr/>
            <p:nvPr/>
          </p:nvSpPr>
          <p:spPr bwMode="auto">
            <a:xfrm>
              <a:off x="6100835" y="450543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5" name="Oval 144"/>
            <p:cNvSpPr/>
            <p:nvPr/>
          </p:nvSpPr>
          <p:spPr bwMode="auto">
            <a:xfrm>
              <a:off x="6885626" y="396840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7" name="Oval 146"/>
            <p:cNvSpPr/>
            <p:nvPr/>
          </p:nvSpPr>
          <p:spPr bwMode="auto">
            <a:xfrm>
              <a:off x="6939035" y="339509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48" name="Oval 147"/>
            <p:cNvSpPr/>
            <p:nvPr/>
          </p:nvSpPr>
          <p:spPr bwMode="auto">
            <a:xfrm>
              <a:off x="7190426" y="287015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50" name="Oval 149"/>
            <p:cNvSpPr/>
            <p:nvPr/>
          </p:nvSpPr>
          <p:spPr bwMode="auto">
            <a:xfrm>
              <a:off x="7478102" y="264881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151" name="Straight Connector 150"/>
            <p:cNvCxnSpPr/>
            <p:nvPr/>
          </p:nvCxnSpPr>
          <p:spPr bwMode="auto">
            <a:xfrm flipH="1" flipV="1">
              <a:off x="1600200" y="1787825"/>
              <a:ext cx="3263703" cy="80191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53" name="Straight Connector 152"/>
            <p:cNvCxnSpPr/>
            <p:nvPr/>
          </p:nvCxnSpPr>
          <p:spPr bwMode="auto">
            <a:xfrm flipH="1" flipV="1">
              <a:off x="1600200" y="1787825"/>
              <a:ext cx="3094164" cy="18566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54" name="Straight Connector 153"/>
            <p:cNvCxnSpPr/>
            <p:nvPr/>
          </p:nvCxnSpPr>
          <p:spPr bwMode="auto">
            <a:xfrm flipH="1" flipV="1">
              <a:off x="1600200" y="1787825"/>
              <a:ext cx="1838276" cy="17526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56" name="Straight Connector 155"/>
            <p:cNvCxnSpPr/>
            <p:nvPr/>
          </p:nvCxnSpPr>
          <p:spPr bwMode="auto">
            <a:xfrm flipV="1">
              <a:off x="1390952" y="1775734"/>
              <a:ext cx="185057" cy="466723"/>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57" name="Straight Connector 156"/>
            <p:cNvCxnSpPr/>
            <p:nvPr/>
          </p:nvCxnSpPr>
          <p:spPr bwMode="auto">
            <a:xfrm rot="10800000">
              <a:off x="1390952" y="2242457"/>
              <a:ext cx="1179102" cy="956884"/>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59" name="Straight Connector 158"/>
            <p:cNvCxnSpPr/>
            <p:nvPr/>
          </p:nvCxnSpPr>
          <p:spPr bwMode="auto">
            <a:xfrm rot="5400000" flipH="1" flipV="1">
              <a:off x="708704" y="2705778"/>
              <a:ext cx="1145568" cy="218927"/>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0" name="Straight Connector 159"/>
            <p:cNvCxnSpPr/>
            <p:nvPr/>
          </p:nvCxnSpPr>
          <p:spPr bwMode="auto">
            <a:xfrm flipH="1" flipV="1">
              <a:off x="1172025" y="3388025"/>
              <a:ext cx="367506" cy="81038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2" name="Straight Connector 161"/>
            <p:cNvCxnSpPr/>
            <p:nvPr/>
          </p:nvCxnSpPr>
          <p:spPr bwMode="auto">
            <a:xfrm flipH="1">
              <a:off x="1172025" y="2589740"/>
              <a:ext cx="3691878" cy="7982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3" name="Straight Connector 162"/>
            <p:cNvCxnSpPr/>
            <p:nvPr/>
          </p:nvCxnSpPr>
          <p:spPr bwMode="auto">
            <a:xfrm flipH="1">
              <a:off x="1172025" y="2935660"/>
              <a:ext cx="6086136" cy="4523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5" name="Straight Connector 164"/>
            <p:cNvCxnSpPr/>
            <p:nvPr/>
          </p:nvCxnSpPr>
          <p:spPr bwMode="auto">
            <a:xfrm flipH="1">
              <a:off x="1172025" y="3171520"/>
              <a:ext cx="4458116" cy="2165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6" name="Straight Connector 165"/>
            <p:cNvCxnSpPr/>
            <p:nvPr/>
          </p:nvCxnSpPr>
          <p:spPr bwMode="auto">
            <a:xfrm flipH="1">
              <a:off x="1172025" y="3199340"/>
              <a:ext cx="1398021" cy="1886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8" name="Straight Connector 167"/>
            <p:cNvCxnSpPr/>
            <p:nvPr/>
          </p:nvCxnSpPr>
          <p:spPr bwMode="auto">
            <a:xfrm flipH="1" flipV="1">
              <a:off x="1172025" y="3388025"/>
              <a:ext cx="2266451" cy="1524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69" name="Straight Connector 168"/>
            <p:cNvCxnSpPr/>
            <p:nvPr/>
          </p:nvCxnSpPr>
          <p:spPr bwMode="auto">
            <a:xfrm flipH="1" flipV="1">
              <a:off x="1172025" y="3388025"/>
              <a:ext cx="892441" cy="5285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71" name="Straight Connector 170"/>
            <p:cNvCxnSpPr/>
            <p:nvPr/>
          </p:nvCxnSpPr>
          <p:spPr bwMode="auto">
            <a:xfrm flipV="1">
              <a:off x="1539531" y="3916590"/>
              <a:ext cx="524935" cy="28181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72" name="Straight Connector 171"/>
            <p:cNvCxnSpPr/>
            <p:nvPr/>
          </p:nvCxnSpPr>
          <p:spPr bwMode="auto">
            <a:xfrm flipV="1">
              <a:off x="1539531" y="3540425"/>
              <a:ext cx="1898945" cy="65798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74" name="Straight Connector 173"/>
            <p:cNvCxnSpPr>
              <a:endCxn id="148" idx="6"/>
            </p:cNvCxnSpPr>
            <p:nvPr/>
          </p:nvCxnSpPr>
          <p:spPr bwMode="auto">
            <a:xfrm flipV="1">
              <a:off x="1539531" y="2920448"/>
              <a:ext cx="5751479" cy="1277957"/>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75" name="Straight Connector 174"/>
            <p:cNvCxnSpPr/>
            <p:nvPr/>
          </p:nvCxnSpPr>
          <p:spPr bwMode="auto">
            <a:xfrm>
              <a:off x="1539531" y="4198405"/>
              <a:ext cx="914400" cy="2358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77" name="Straight Connector 176"/>
            <p:cNvCxnSpPr/>
            <p:nvPr/>
          </p:nvCxnSpPr>
          <p:spPr bwMode="auto">
            <a:xfrm flipV="1">
              <a:off x="1539531" y="3460595"/>
              <a:ext cx="5467239" cy="73781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78" name="Straight Connector 177"/>
            <p:cNvCxnSpPr/>
            <p:nvPr/>
          </p:nvCxnSpPr>
          <p:spPr bwMode="auto">
            <a:xfrm>
              <a:off x="1172025" y="3388025"/>
              <a:ext cx="5834745" cy="7257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0" name="Straight Connector 179"/>
            <p:cNvCxnSpPr/>
            <p:nvPr/>
          </p:nvCxnSpPr>
          <p:spPr bwMode="auto">
            <a:xfrm flipV="1">
              <a:off x="2064466" y="3540425"/>
              <a:ext cx="1374010" cy="3761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1" name="Straight Connector 180"/>
            <p:cNvCxnSpPr/>
            <p:nvPr/>
          </p:nvCxnSpPr>
          <p:spPr bwMode="auto">
            <a:xfrm>
              <a:off x="2570046" y="3199340"/>
              <a:ext cx="868430" cy="3410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3" name="Straight Connector 182"/>
            <p:cNvCxnSpPr/>
            <p:nvPr/>
          </p:nvCxnSpPr>
          <p:spPr bwMode="auto">
            <a:xfrm>
              <a:off x="2064466" y="3916590"/>
              <a:ext cx="389465" cy="5176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4" name="Straight Connector 183"/>
            <p:cNvCxnSpPr/>
            <p:nvPr/>
          </p:nvCxnSpPr>
          <p:spPr bwMode="auto">
            <a:xfrm flipV="1">
              <a:off x="2453931" y="4234690"/>
              <a:ext cx="1828785" cy="1995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6" name="Straight Connector 185"/>
            <p:cNvCxnSpPr/>
            <p:nvPr/>
          </p:nvCxnSpPr>
          <p:spPr bwMode="auto">
            <a:xfrm>
              <a:off x="2453931" y="4434265"/>
              <a:ext cx="1962039" cy="39793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7" name="Straight Connector 186"/>
            <p:cNvCxnSpPr/>
            <p:nvPr/>
          </p:nvCxnSpPr>
          <p:spPr bwMode="auto">
            <a:xfrm>
              <a:off x="3438476" y="3540425"/>
              <a:ext cx="844240" cy="6942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89" name="Straight Connector 188"/>
            <p:cNvCxnSpPr/>
            <p:nvPr/>
          </p:nvCxnSpPr>
          <p:spPr bwMode="auto">
            <a:xfrm flipV="1">
              <a:off x="3438476" y="3171520"/>
              <a:ext cx="2191665" cy="3689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0" name="Straight Connector 189"/>
            <p:cNvCxnSpPr/>
            <p:nvPr/>
          </p:nvCxnSpPr>
          <p:spPr bwMode="auto">
            <a:xfrm>
              <a:off x="3438476" y="3540425"/>
              <a:ext cx="1255888" cy="1040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2" name="Straight Connector 191"/>
            <p:cNvCxnSpPr/>
            <p:nvPr/>
          </p:nvCxnSpPr>
          <p:spPr bwMode="auto">
            <a:xfrm flipV="1">
              <a:off x="4694364" y="2589740"/>
              <a:ext cx="169539" cy="10547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3" name="Straight Connector 192"/>
            <p:cNvCxnSpPr/>
            <p:nvPr/>
          </p:nvCxnSpPr>
          <p:spPr bwMode="auto">
            <a:xfrm flipV="1">
              <a:off x="4282716" y="3644445"/>
              <a:ext cx="411648" cy="59024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5" name="Straight Connector 194"/>
            <p:cNvCxnSpPr/>
            <p:nvPr/>
          </p:nvCxnSpPr>
          <p:spPr bwMode="auto">
            <a:xfrm flipH="1" flipV="1">
              <a:off x="4282716" y="4234690"/>
              <a:ext cx="133254" cy="5975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6" name="Straight Connector 195"/>
            <p:cNvCxnSpPr/>
            <p:nvPr/>
          </p:nvCxnSpPr>
          <p:spPr bwMode="auto">
            <a:xfrm flipH="1" flipV="1">
              <a:off x="4694364" y="3644445"/>
              <a:ext cx="1474206" cy="92649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8" name="Straight Connector 197"/>
            <p:cNvCxnSpPr/>
            <p:nvPr/>
          </p:nvCxnSpPr>
          <p:spPr bwMode="auto">
            <a:xfrm flipH="1">
              <a:off x="4415970" y="4570940"/>
              <a:ext cx="1752600" cy="26125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99" name="Straight Connector 198"/>
            <p:cNvCxnSpPr/>
            <p:nvPr/>
          </p:nvCxnSpPr>
          <p:spPr bwMode="auto">
            <a:xfrm flipH="1" flipV="1">
              <a:off x="4415970" y="4832195"/>
              <a:ext cx="853925" cy="3410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01" name="Straight Connector 200"/>
            <p:cNvCxnSpPr/>
            <p:nvPr/>
          </p:nvCxnSpPr>
          <p:spPr bwMode="auto">
            <a:xfrm flipH="1" flipV="1">
              <a:off x="4694364" y="3644445"/>
              <a:ext cx="575531" cy="152883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02" name="Straight Connector 201"/>
            <p:cNvCxnSpPr/>
            <p:nvPr/>
          </p:nvCxnSpPr>
          <p:spPr bwMode="auto">
            <a:xfrm flipH="1" flipV="1">
              <a:off x="4863903" y="2589740"/>
              <a:ext cx="2394258" cy="3459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04" name="Straight Connector 203"/>
            <p:cNvCxnSpPr/>
            <p:nvPr/>
          </p:nvCxnSpPr>
          <p:spPr bwMode="auto">
            <a:xfrm flipH="1" flipV="1">
              <a:off x="4863903" y="2589740"/>
              <a:ext cx="766238" cy="58178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05" name="Straight Connector 204"/>
            <p:cNvCxnSpPr/>
            <p:nvPr/>
          </p:nvCxnSpPr>
          <p:spPr bwMode="auto">
            <a:xfrm flipH="1">
              <a:off x="5269895" y="4570940"/>
              <a:ext cx="898675" cy="60234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07" name="Straight Connector 206"/>
            <p:cNvCxnSpPr/>
            <p:nvPr/>
          </p:nvCxnSpPr>
          <p:spPr bwMode="auto">
            <a:xfrm flipH="1">
              <a:off x="5630141" y="2935660"/>
              <a:ext cx="1628020" cy="2358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08" name="Straight Connector 207"/>
            <p:cNvCxnSpPr/>
            <p:nvPr/>
          </p:nvCxnSpPr>
          <p:spPr bwMode="auto">
            <a:xfrm flipH="1" flipV="1">
              <a:off x="5630141" y="3171520"/>
              <a:ext cx="1376629" cy="2890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10" name="Straight Connector 209"/>
            <p:cNvCxnSpPr/>
            <p:nvPr/>
          </p:nvCxnSpPr>
          <p:spPr bwMode="auto">
            <a:xfrm flipH="1" flipV="1">
              <a:off x="5630141" y="3171520"/>
              <a:ext cx="538429" cy="13994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11" name="Straight Connector 210"/>
            <p:cNvCxnSpPr/>
            <p:nvPr/>
          </p:nvCxnSpPr>
          <p:spPr bwMode="auto">
            <a:xfrm flipH="1">
              <a:off x="6168570" y="4033910"/>
              <a:ext cx="784791" cy="53703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13" name="Straight Connector 212"/>
            <p:cNvCxnSpPr/>
            <p:nvPr/>
          </p:nvCxnSpPr>
          <p:spPr bwMode="auto">
            <a:xfrm flipH="1" flipV="1">
              <a:off x="6168570" y="4570940"/>
              <a:ext cx="500551" cy="8744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14" name="Straight Connector 213"/>
            <p:cNvCxnSpPr/>
            <p:nvPr/>
          </p:nvCxnSpPr>
          <p:spPr bwMode="auto">
            <a:xfrm flipH="1">
              <a:off x="6941266" y="3460595"/>
              <a:ext cx="53409" cy="57331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16" name="Straight Connector 215"/>
            <p:cNvCxnSpPr/>
            <p:nvPr/>
          </p:nvCxnSpPr>
          <p:spPr bwMode="auto">
            <a:xfrm flipH="1">
              <a:off x="7006770" y="2935660"/>
              <a:ext cx="251391" cy="52493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17" name="Straight Connector 216"/>
            <p:cNvCxnSpPr/>
            <p:nvPr/>
          </p:nvCxnSpPr>
          <p:spPr bwMode="auto">
            <a:xfrm flipH="1">
              <a:off x="7246066" y="2702225"/>
              <a:ext cx="287676" cy="221340"/>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Tree>
    <p:extLst>
      <p:ext uri="{BB962C8B-B14F-4D97-AF65-F5344CB8AC3E}">
        <p14:creationId xmlns:p14="http://schemas.microsoft.com/office/powerpoint/2010/main" val="37631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0"/>
                                        </p:tgtEl>
                                      </p:cBhvr>
                                    </p:animEffect>
                                    <p:set>
                                      <p:cBhvr>
                                        <p:cTn id="7" dur="1" fill="hold">
                                          <p:stCondLst>
                                            <p:cond delay="9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5459" name="Text Box 3"/>
          <p:cNvSpPr txBox="1">
            <a:spLocks noChangeArrowheads="1"/>
          </p:cNvSpPr>
          <p:nvPr/>
        </p:nvSpPr>
        <p:spPr bwMode="auto">
          <a:xfrm>
            <a:off x="350838" y="1219200"/>
            <a:ext cx="8440737" cy="436170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Class: Graph&lt;</a:t>
            </a:r>
            <a:r>
              <a:rPr lang="en-US" dirty="0" err="1">
                <a:solidFill>
                  <a:srgbClr val="0000FF"/>
                </a:solidFill>
                <a:latin typeface="Courier New" charset="0"/>
              </a:rPr>
              <a:t>NodeType,ArcType</a:t>
            </a:r>
            <a:r>
              <a:rPr lang="en-US" dirty="0">
                <a:solidFill>
                  <a:srgbClr val="0000FF"/>
                </a:solidFill>
                <a:latin typeface="Courier New" charset="0"/>
              </a:rPr>
              <a:t>&gt;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This class represents a graph with the specified node and arc types.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NodeType</a:t>
            </a:r>
            <a:r>
              <a:rPr lang="en-US" dirty="0">
                <a:solidFill>
                  <a:srgbClr val="0000FF"/>
                </a:solidFill>
                <a:latin typeface="Courier New" charset="0"/>
              </a:rPr>
              <a:t> and </a:t>
            </a:r>
            <a:r>
              <a:rPr lang="en-US" dirty="0" err="1">
                <a:solidFill>
                  <a:srgbClr val="0000FF"/>
                </a:solidFill>
                <a:latin typeface="Courier New" charset="0"/>
              </a:rPr>
              <a:t>ArcType</a:t>
            </a:r>
            <a:r>
              <a:rPr lang="en-US" dirty="0">
                <a:solidFill>
                  <a:srgbClr val="0000FF"/>
                </a:solidFill>
                <a:latin typeface="Courier New" charset="0"/>
              </a:rPr>
              <a:t> parameters indicate the structure type or class</a:t>
            </a:r>
          </a:p>
          <a:p>
            <a:pPr>
              <a:lnSpc>
                <a:spcPct val="90000"/>
              </a:lnSpc>
            </a:pPr>
            <a:r>
              <a:rPr lang="en-US" dirty="0">
                <a:solidFill>
                  <a:srgbClr val="0000FF"/>
                </a:solidFill>
                <a:latin typeface="Courier New" charset="0"/>
              </a:rPr>
              <a:t> * used for nodes and arcs, respectively.  These types can contain any</a:t>
            </a:r>
          </a:p>
          <a:p>
            <a:pPr>
              <a:lnSpc>
                <a:spcPct val="90000"/>
              </a:lnSpc>
            </a:pPr>
            <a:r>
              <a:rPr lang="en-US" dirty="0">
                <a:solidFill>
                  <a:srgbClr val="0000FF"/>
                </a:solidFill>
                <a:latin typeface="Courier New" charset="0"/>
              </a:rPr>
              <a:t> * fields or methods required by the client, but must contain the following</a:t>
            </a:r>
          </a:p>
          <a:p>
            <a:pPr>
              <a:lnSpc>
                <a:spcPct val="90000"/>
              </a:lnSpc>
            </a:pPr>
            <a:r>
              <a:rPr lang="en-US" dirty="0">
                <a:solidFill>
                  <a:srgbClr val="0000FF"/>
                </a:solidFill>
                <a:latin typeface="Courier New" charset="0"/>
              </a:rPr>
              <a:t> * public fields required by the Graph package itself:</a:t>
            </a:r>
          </a:p>
          <a:p>
            <a:pPr>
              <a:lnSpc>
                <a:spcPct val="90000"/>
              </a:lnSpc>
            </a:pPr>
            <a:r>
              <a:rPr lang="en-US" dirty="0">
                <a:solidFill>
                  <a:srgbClr val="0000FF"/>
                </a:solidFill>
                <a:latin typeface="Courier New" charset="0"/>
              </a:rPr>
              <a:t>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NodeType</a:t>
            </a:r>
            <a:r>
              <a:rPr lang="en-US" dirty="0">
                <a:solidFill>
                  <a:srgbClr val="0000FF"/>
                </a:solidFill>
                <a:latin typeface="Courier New" charset="0"/>
              </a:rPr>
              <a:t> definition must include:</a:t>
            </a:r>
          </a:p>
          <a:p>
            <a:pPr>
              <a:lnSpc>
                <a:spcPct val="90000"/>
              </a:lnSpc>
            </a:pPr>
            <a:r>
              <a:rPr lang="en-US" dirty="0">
                <a:solidFill>
                  <a:srgbClr val="0000FF"/>
                </a:solidFill>
                <a:latin typeface="Courier New" charset="0"/>
              </a:rPr>
              <a:t> *   - A string field called name</a:t>
            </a:r>
          </a:p>
          <a:p>
            <a:pPr>
              <a:lnSpc>
                <a:spcPct val="90000"/>
              </a:lnSpc>
            </a:pPr>
            <a:r>
              <a:rPr lang="en-US" dirty="0">
                <a:solidFill>
                  <a:srgbClr val="0000FF"/>
                </a:solidFill>
                <a:latin typeface="Courier New" charset="0"/>
              </a:rPr>
              <a:t> *   - A Set&lt;</a:t>
            </a:r>
            <a:r>
              <a:rPr lang="en-US" dirty="0" err="1">
                <a:solidFill>
                  <a:srgbClr val="0000FF"/>
                </a:solidFill>
                <a:latin typeface="Courier New" charset="0"/>
              </a:rPr>
              <a:t>ArcType</a:t>
            </a:r>
            <a:r>
              <a:rPr lang="en-US" dirty="0">
                <a:solidFill>
                  <a:srgbClr val="0000FF"/>
                </a:solidFill>
                <a:latin typeface="Courier New" charset="0"/>
              </a:rPr>
              <a:t> *&gt; field called arcs</a:t>
            </a:r>
          </a:p>
          <a:p>
            <a:pPr>
              <a:lnSpc>
                <a:spcPct val="90000"/>
              </a:lnSpc>
            </a:pPr>
            <a:r>
              <a:rPr lang="en-US" dirty="0">
                <a:solidFill>
                  <a:srgbClr val="0000FF"/>
                </a:solidFill>
                <a:latin typeface="Courier New" charset="0"/>
              </a:rPr>
              <a:t>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ArcType</a:t>
            </a:r>
            <a:r>
              <a:rPr lang="en-US" dirty="0">
                <a:solidFill>
                  <a:srgbClr val="0000FF"/>
                </a:solidFill>
                <a:latin typeface="Courier New" charset="0"/>
              </a:rPr>
              <a:t> definition must include:</a:t>
            </a:r>
          </a:p>
          <a:p>
            <a:pPr>
              <a:lnSpc>
                <a:spcPct val="90000"/>
              </a:lnSpc>
            </a:pPr>
            <a:r>
              <a:rPr lang="en-US" dirty="0">
                <a:solidFill>
                  <a:srgbClr val="0000FF"/>
                </a:solidFill>
                <a:latin typeface="Courier New" charset="0"/>
              </a:rPr>
              <a:t> *   - A </a:t>
            </a:r>
            <a:r>
              <a:rPr lang="en-US" dirty="0" err="1">
                <a:solidFill>
                  <a:srgbClr val="0000FF"/>
                </a:solidFill>
                <a:latin typeface="Courier New" charset="0"/>
              </a:rPr>
              <a:t>NodeType</a:t>
            </a:r>
            <a:r>
              <a:rPr lang="en-US" dirty="0">
                <a:solidFill>
                  <a:srgbClr val="0000FF"/>
                </a:solidFill>
                <a:latin typeface="Courier New" charset="0"/>
              </a:rPr>
              <a:t> * field called start</a:t>
            </a:r>
          </a:p>
          <a:p>
            <a:pPr>
              <a:lnSpc>
                <a:spcPct val="90000"/>
              </a:lnSpc>
            </a:pPr>
            <a:r>
              <a:rPr lang="en-US" dirty="0">
                <a:solidFill>
                  <a:srgbClr val="0000FF"/>
                </a:solidFill>
                <a:latin typeface="Courier New" charset="0"/>
              </a:rPr>
              <a:t> *   - A </a:t>
            </a:r>
            <a:r>
              <a:rPr lang="en-US" dirty="0" err="1">
                <a:solidFill>
                  <a:srgbClr val="0000FF"/>
                </a:solidFill>
                <a:latin typeface="Courier New" charset="0"/>
              </a:rPr>
              <a:t>NodeType</a:t>
            </a:r>
            <a:r>
              <a:rPr lang="en-US" dirty="0">
                <a:solidFill>
                  <a:srgbClr val="0000FF"/>
                </a:solidFill>
                <a:latin typeface="Courier New" charset="0"/>
              </a:rPr>
              <a:t> * field called finish</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template &lt;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NodeType,typename</a:t>
            </a: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&gt;</a:t>
            </a:r>
          </a:p>
          <a:p>
            <a:pPr>
              <a:lnSpc>
                <a:spcPct val="90000"/>
              </a:lnSpc>
            </a:pPr>
            <a:r>
              <a:rPr lang="en-US" dirty="0">
                <a:solidFill>
                  <a:srgbClr val="000000"/>
                </a:solidFill>
                <a:latin typeface="Courier New" charset="0"/>
              </a:rPr>
              <a:t>class Graph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public:</a:t>
            </a:r>
          </a:p>
        </p:txBody>
      </p:sp>
      <p:grpSp>
        <p:nvGrpSpPr>
          <p:cNvPr id="2" name="Group 4"/>
          <p:cNvGrpSpPr>
            <a:grpSpLocks/>
          </p:cNvGrpSpPr>
          <p:nvPr/>
        </p:nvGrpSpPr>
        <p:grpSpPr bwMode="auto">
          <a:xfrm>
            <a:off x="355600" y="1143000"/>
            <a:ext cx="8494713" cy="5367338"/>
            <a:chOff x="224" y="720"/>
            <a:chExt cx="5351" cy="3381"/>
          </a:xfrm>
        </p:grpSpPr>
        <p:sp>
          <p:nvSpPr>
            <p:cNvPr id="915461"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2" name="Text Box 6"/>
            <p:cNvSpPr txBox="1">
              <a:spLocks noChangeArrowheads="1"/>
            </p:cNvSpPr>
            <p:nvPr/>
          </p:nvSpPr>
          <p:spPr bwMode="auto">
            <a:xfrm>
              <a:off x="235" y="752"/>
              <a:ext cx="5332" cy="2137"/>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Graph</a:t>
              </a:r>
            </a:p>
            <a:p>
              <a:pPr>
                <a:lnSpc>
                  <a:spcPct val="90000"/>
                </a:lnSpc>
              </a:pPr>
              <a:r>
                <a:rPr lang="en-US" dirty="0">
                  <a:solidFill>
                    <a:srgbClr val="0000FF"/>
                  </a:solidFill>
                  <a:latin typeface="Courier New" charset="0"/>
                </a:rPr>
                <a:t> * Usage: Graph&lt;</a:t>
              </a:r>
              <a:r>
                <a:rPr lang="en-US" dirty="0" err="1">
                  <a:solidFill>
                    <a:srgbClr val="0000FF"/>
                  </a:solidFill>
                  <a:latin typeface="Courier New" charset="0"/>
                </a:rPr>
                <a:t>NodeType,ArcType</a:t>
              </a:r>
              <a:r>
                <a:rPr lang="en-US" dirty="0">
                  <a:solidFill>
                    <a:srgbClr val="0000FF"/>
                  </a:solidFill>
                  <a:latin typeface="Courier New" charset="0"/>
                </a:rPr>
                <a:t>&gt; </a:t>
              </a:r>
              <a:r>
                <a:rPr lang="en-US" dirty="0" err="1">
                  <a:solidFill>
                    <a:srgbClr val="0000FF"/>
                  </a:solidFill>
                  <a:latin typeface="Courier New" charset="0"/>
                </a:rPr>
                <a:t>g</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Creates an empty Graph object.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Graph();</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~Graph</a:t>
              </a:r>
            </a:p>
            <a:p>
              <a:pPr>
                <a:lnSpc>
                  <a:spcPct val="90000"/>
                </a:lnSpc>
              </a:pPr>
              <a:r>
                <a:rPr lang="en-US" dirty="0">
                  <a:solidFill>
                    <a:srgbClr val="0000FF"/>
                  </a:solidFill>
                  <a:latin typeface="Courier New" charset="0"/>
                </a:rPr>
                <a:t> * Usage: (usually implicit)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Frees the internal storage allocated to represent the graph.</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~Graph();</a:t>
              </a:r>
            </a:p>
          </p:txBody>
        </p:sp>
      </p:grpSp>
      <p:sp>
        <p:nvSpPr>
          <p:cNvPr id="91546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54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5459"/>
                                        </p:tgtEl>
                                        <p:attrNameLst>
                                          <p:attrName>ppt_x</p:attrName>
                                        </p:attrNameLst>
                                      </p:cBhvr>
                                      <p:tavLst>
                                        <p:tav tm="0">
                                          <p:val>
                                            <p:strVal val="ppt_x"/>
                                          </p:val>
                                        </p:tav>
                                        <p:tav tm="100000">
                                          <p:val>
                                            <p:strVal val="ppt_x"/>
                                          </p:val>
                                        </p:tav>
                                      </p:tavLst>
                                    </p:anim>
                                    <p:anim calcmode="lin" valueType="num">
                                      <p:cBhvr additive="base">
                                        <p:cTn id="7" dur="1000"/>
                                        <p:tgtEl>
                                          <p:spTgt spid="915459"/>
                                        </p:tgtEl>
                                        <p:attrNameLst>
                                          <p:attrName>ppt_y</p:attrName>
                                        </p:attrNameLst>
                                      </p:cBhvr>
                                      <p:tavLst>
                                        <p:tav tm="0">
                                          <p:val>
                                            <p:strVal val="ppt_y"/>
                                          </p:val>
                                        </p:tav>
                                        <p:tav tm="100000">
                                          <p:val>
                                            <p:strVal val="0-ppt_h/2"/>
                                          </p:val>
                                        </p:tav>
                                      </p:tavLst>
                                    </p:anim>
                                    <p:set>
                                      <p:cBhvr>
                                        <p:cTn id="8" dur="1" fill="hold">
                                          <p:stCondLst>
                                            <p:cond delay="999"/>
                                          </p:stCondLst>
                                        </p:cTn>
                                        <p:tgtEl>
                                          <p:spTgt spid="91545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5459" name="Text Box 3"/>
          <p:cNvSpPr txBox="1">
            <a:spLocks noChangeArrowheads="1"/>
          </p:cNvSpPr>
          <p:nvPr/>
        </p:nvSpPr>
        <p:spPr bwMode="auto">
          <a:xfrm>
            <a:off x="350838" y="1219200"/>
            <a:ext cx="8440737" cy="3392211"/>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Constructor: Graph</a:t>
            </a:r>
          </a:p>
          <a:p>
            <a:pPr>
              <a:lnSpc>
                <a:spcPct val="90000"/>
              </a:lnSpc>
            </a:pPr>
            <a:r>
              <a:rPr lang="en-US" dirty="0">
                <a:solidFill>
                  <a:srgbClr val="0000FF"/>
                </a:solidFill>
                <a:latin typeface="Courier New" charset="0"/>
              </a:rPr>
              <a:t> * Usage: Graph&lt;</a:t>
            </a:r>
            <a:r>
              <a:rPr lang="en-US" dirty="0" err="1">
                <a:solidFill>
                  <a:srgbClr val="0000FF"/>
                </a:solidFill>
                <a:latin typeface="Courier New" charset="0"/>
              </a:rPr>
              <a:t>NodeType,ArcType</a:t>
            </a:r>
            <a:r>
              <a:rPr lang="en-US" dirty="0">
                <a:solidFill>
                  <a:srgbClr val="0000FF"/>
                </a:solidFill>
                <a:latin typeface="Courier New" charset="0"/>
              </a:rPr>
              <a:t>&gt; </a:t>
            </a:r>
            <a:r>
              <a:rPr lang="en-US" dirty="0" err="1">
                <a:solidFill>
                  <a:srgbClr val="0000FF"/>
                </a:solidFill>
                <a:latin typeface="Courier New" charset="0"/>
              </a:rPr>
              <a:t>g</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Creates an empty Graph object.</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Graph();</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Destructor: ~Graph</a:t>
            </a:r>
          </a:p>
          <a:p>
            <a:pPr>
              <a:lnSpc>
                <a:spcPct val="90000"/>
              </a:lnSpc>
            </a:pPr>
            <a:r>
              <a:rPr lang="en-US" dirty="0">
                <a:solidFill>
                  <a:srgbClr val="0000FF"/>
                </a:solidFill>
                <a:latin typeface="Courier New" charset="0"/>
              </a:rPr>
              <a:t> * Usage: (usually implicit)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Frees the internal storage allocated to represent the graph.</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~Graph();</a:t>
            </a:r>
          </a:p>
        </p:txBody>
      </p:sp>
      <p:grpSp>
        <p:nvGrpSpPr>
          <p:cNvPr id="2" name="Group 4"/>
          <p:cNvGrpSpPr>
            <a:grpSpLocks/>
          </p:cNvGrpSpPr>
          <p:nvPr/>
        </p:nvGrpSpPr>
        <p:grpSpPr bwMode="auto">
          <a:xfrm>
            <a:off x="355600" y="1143000"/>
            <a:ext cx="8494713" cy="5381626"/>
            <a:chOff x="224" y="720"/>
            <a:chExt cx="5351" cy="3390"/>
          </a:xfrm>
        </p:grpSpPr>
        <p:sp>
          <p:nvSpPr>
            <p:cNvPr id="915461"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2" name="Text Box 6"/>
            <p:cNvSpPr txBox="1">
              <a:spLocks noChangeArrowheads="1"/>
            </p:cNvSpPr>
            <p:nvPr/>
          </p:nvSpPr>
          <p:spPr bwMode="auto">
            <a:xfrm>
              <a:off x="235" y="752"/>
              <a:ext cx="5332" cy="335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size</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int</a:t>
              </a:r>
              <a:r>
                <a:rPr lang="en-US" dirty="0">
                  <a:solidFill>
                    <a:srgbClr val="0000FF"/>
                  </a:solidFill>
                  <a:latin typeface="Courier New" charset="0"/>
                </a:rPr>
                <a:t> size = </a:t>
              </a:r>
              <a:r>
                <a:rPr lang="en-US" dirty="0" err="1">
                  <a:solidFill>
                    <a:srgbClr val="0000FF"/>
                  </a:solidFill>
                  <a:latin typeface="Courier New" charset="0"/>
                </a:rPr>
                <a:t>g.size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number of nodes in the graph.</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size();</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isEmpty</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if (</a:t>
              </a:r>
              <a:r>
                <a:rPr lang="en-US" dirty="0" err="1">
                  <a:solidFill>
                    <a:srgbClr val="0000FF"/>
                  </a:solidFill>
                  <a:latin typeface="Courier New" charset="0"/>
                </a:rPr>
                <a:t>g.isEmpty</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true if the graph is empty.</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isEmpty</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clear</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g.clear</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Reinitializes the graph to be empty, freeing any heap storage.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void clear();</a:t>
              </a:r>
            </a:p>
            <a:p>
              <a:pPr>
                <a:lnSpc>
                  <a:spcPct val="90000"/>
                </a:lnSpc>
              </a:pPr>
              <a:endParaRPr lang="en-US" dirty="0">
                <a:solidFill>
                  <a:srgbClr val="000000"/>
                </a:solidFill>
                <a:latin typeface="Courier New" charset="0"/>
              </a:endParaRPr>
            </a:p>
          </p:txBody>
        </p:sp>
      </p:grpSp>
      <p:sp>
        <p:nvSpPr>
          <p:cNvPr id="915463"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4"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5465"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5466"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5459"/>
                                        </p:tgtEl>
                                        <p:attrNameLst>
                                          <p:attrName>ppt_x</p:attrName>
                                        </p:attrNameLst>
                                      </p:cBhvr>
                                      <p:tavLst>
                                        <p:tav tm="0">
                                          <p:val>
                                            <p:strVal val="ppt_x"/>
                                          </p:val>
                                        </p:tav>
                                        <p:tav tm="100000">
                                          <p:val>
                                            <p:strVal val="ppt_x"/>
                                          </p:val>
                                        </p:tav>
                                      </p:tavLst>
                                    </p:anim>
                                    <p:anim calcmode="lin" valueType="num">
                                      <p:cBhvr additive="base">
                                        <p:cTn id="7" dur="1000"/>
                                        <p:tgtEl>
                                          <p:spTgt spid="915459"/>
                                        </p:tgtEl>
                                        <p:attrNameLst>
                                          <p:attrName>ppt_y</p:attrName>
                                        </p:attrNameLst>
                                      </p:cBhvr>
                                      <p:tavLst>
                                        <p:tav tm="0">
                                          <p:val>
                                            <p:strVal val="ppt_y"/>
                                          </p:val>
                                        </p:tav>
                                        <p:tav tm="100000">
                                          <p:val>
                                            <p:strVal val="0-ppt_h/2"/>
                                          </p:val>
                                        </p:tav>
                                      </p:tavLst>
                                    </p:anim>
                                    <p:set>
                                      <p:cBhvr>
                                        <p:cTn id="8" dur="1" fill="hold">
                                          <p:stCondLst>
                                            <p:cond delay="999"/>
                                          </p:stCondLst>
                                        </p:cTn>
                                        <p:tgtEl>
                                          <p:spTgt spid="91545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7507" name="Text Box 3"/>
          <p:cNvSpPr txBox="1">
            <a:spLocks noChangeArrowheads="1"/>
          </p:cNvSpPr>
          <p:nvPr/>
        </p:nvSpPr>
        <p:spPr bwMode="auto">
          <a:xfrm>
            <a:off x="350838" y="1219200"/>
            <a:ext cx="8440737" cy="5331203"/>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size</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int</a:t>
            </a:r>
            <a:r>
              <a:rPr lang="en-US" dirty="0">
                <a:solidFill>
                  <a:srgbClr val="0000FF"/>
                </a:solidFill>
                <a:latin typeface="Courier New" charset="0"/>
              </a:rPr>
              <a:t> size = </a:t>
            </a:r>
            <a:r>
              <a:rPr lang="en-US" dirty="0" err="1">
                <a:solidFill>
                  <a:srgbClr val="0000FF"/>
                </a:solidFill>
                <a:latin typeface="Courier New" charset="0"/>
              </a:rPr>
              <a:t>g.size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number of nodes in the graph.</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int</a:t>
            </a:r>
            <a:r>
              <a:rPr lang="en-US" dirty="0">
                <a:solidFill>
                  <a:srgbClr val="000000"/>
                </a:solidFill>
                <a:latin typeface="Courier New" charset="0"/>
              </a:rPr>
              <a:t> size();</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isEmpty</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if (</a:t>
            </a:r>
            <a:r>
              <a:rPr lang="en-US" dirty="0" err="1">
                <a:solidFill>
                  <a:srgbClr val="0000FF"/>
                </a:solidFill>
                <a:latin typeface="Courier New" charset="0"/>
              </a:rPr>
              <a:t>g.isEmpty</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true if the graph is empty.</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isEmpty</a:t>
            </a:r>
            <a:r>
              <a:rPr lang="en-US" dirty="0">
                <a:solidFill>
                  <a:srgbClr val="000000"/>
                </a:solidFill>
                <a:latin typeface="Courier New" charset="0"/>
              </a:rPr>
              <a:t>();</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clear</a:t>
            </a: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g.clear</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Reinitializes the graph to be empty, freeing any heap storage.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void clear();</a:t>
            </a:r>
          </a:p>
          <a:p>
            <a:pPr>
              <a:lnSpc>
                <a:spcPct val="90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17509"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7510" name="Text Box 6"/>
            <p:cNvSpPr txBox="1">
              <a:spLocks noChangeArrowheads="1"/>
            </p:cNvSpPr>
            <p:nvPr/>
          </p:nvSpPr>
          <p:spPr bwMode="auto">
            <a:xfrm>
              <a:off x="235" y="752"/>
              <a:ext cx="5332" cy="299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addNode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NodeType</a:t>
              </a:r>
              <a:r>
                <a:rPr lang="en-US" dirty="0">
                  <a:solidFill>
                    <a:srgbClr val="0000FF"/>
                  </a:solidFill>
                  <a:latin typeface="Courier New" charset="0"/>
                </a:rPr>
                <a:t> *node = </a:t>
              </a:r>
              <a:r>
                <a:rPr lang="en-US" dirty="0" err="1">
                  <a:solidFill>
                    <a:srgbClr val="0000FF"/>
                  </a:solidFill>
                  <a:latin typeface="Courier New" charset="0"/>
                </a:rPr>
                <a:t>g.addNode(name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NodeType</a:t>
              </a:r>
              <a:r>
                <a:rPr lang="en-US" dirty="0">
                  <a:solidFill>
                    <a:srgbClr val="0000FF"/>
                  </a:solidFill>
                  <a:latin typeface="Courier New" charset="0"/>
                </a:rPr>
                <a:t> *node = </a:t>
              </a:r>
              <a:r>
                <a:rPr lang="en-US" dirty="0" err="1">
                  <a:solidFill>
                    <a:srgbClr val="0000FF"/>
                  </a:solidFill>
                  <a:latin typeface="Courier New" charset="0"/>
                </a:rPr>
                <a:t>g.addNode(node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Adds a node to the graph.  The first version of this method creates a</a:t>
              </a:r>
            </a:p>
            <a:p>
              <a:pPr>
                <a:lnSpc>
                  <a:spcPct val="90000"/>
                </a:lnSpc>
              </a:pPr>
              <a:r>
                <a:rPr lang="en-US" dirty="0">
                  <a:solidFill>
                    <a:srgbClr val="0000FF"/>
                  </a:solidFill>
                  <a:latin typeface="Courier New" charset="0"/>
                </a:rPr>
                <a:t> * new node of the appropriate type and initializes its fields; the second</a:t>
              </a:r>
            </a:p>
            <a:p>
              <a:pPr>
                <a:lnSpc>
                  <a:spcPct val="90000"/>
                </a:lnSpc>
              </a:pPr>
              <a:r>
                <a:rPr lang="en-US" dirty="0">
                  <a:solidFill>
                    <a:srgbClr val="0000FF"/>
                  </a:solidFill>
                  <a:latin typeface="Courier New" charset="0"/>
                </a:rPr>
                <a:t> * assumes that the client has already created the node and simply adds it</a:t>
              </a:r>
            </a:p>
            <a:p>
              <a:pPr>
                <a:lnSpc>
                  <a:spcPct val="90000"/>
                </a:lnSpc>
              </a:pPr>
              <a:r>
                <a:rPr lang="en-US" dirty="0">
                  <a:solidFill>
                    <a:srgbClr val="0000FF"/>
                  </a:solidFill>
                  <a:latin typeface="Courier New" charset="0"/>
                </a:rPr>
                <a:t> * to the graph.  Both versions of this method return a pointer to the node.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addNode(std::string</a:t>
              </a:r>
              <a:r>
                <a:rPr lang="en-US" dirty="0">
                  <a:solidFill>
                    <a:srgbClr val="000000"/>
                  </a:solidFill>
                  <a:latin typeface="Courier New" charset="0"/>
                </a:rPr>
                <a:t> name);</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addNode(NodeType</a:t>
              </a:r>
              <a:r>
                <a:rPr lang="en-US" dirty="0">
                  <a:solidFill>
                    <a:srgbClr val="000000"/>
                  </a:solidFill>
                  <a:latin typeface="Courier New" charset="0"/>
                </a:rPr>
                <a:t> *node);</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getNode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NodeType</a:t>
              </a:r>
              <a:r>
                <a:rPr lang="en-US" dirty="0">
                  <a:solidFill>
                    <a:srgbClr val="0000FF"/>
                  </a:solidFill>
                  <a:latin typeface="Courier New" charset="0"/>
                </a:rPr>
                <a:t> *node = </a:t>
              </a:r>
              <a:r>
                <a:rPr lang="en-US" dirty="0" err="1">
                  <a:solidFill>
                    <a:srgbClr val="0000FF"/>
                  </a:solidFill>
                  <a:latin typeface="Courier New" charset="0"/>
                </a:rPr>
                <a:t>g.getNode(name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Looks up a node in the name table attached to the graph and returns a</a:t>
              </a:r>
            </a:p>
            <a:p>
              <a:pPr>
                <a:lnSpc>
                  <a:spcPct val="90000"/>
                </a:lnSpc>
              </a:pPr>
              <a:r>
                <a:rPr lang="en-US" dirty="0">
                  <a:solidFill>
                    <a:srgbClr val="0000FF"/>
                  </a:solidFill>
                  <a:latin typeface="Courier New" charset="0"/>
                </a:rPr>
                <a:t> * pointer to that node.  If no node with the specified name exists,</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getNode</a:t>
              </a:r>
              <a:r>
                <a:rPr lang="en-US" dirty="0">
                  <a:solidFill>
                    <a:srgbClr val="0000FF"/>
                  </a:solidFill>
                  <a:latin typeface="Courier New" charset="0"/>
                </a:rPr>
                <a:t> signals an error.</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getNode(std::string</a:t>
              </a:r>
              <a:r>
                <a:rPr lang="en-US" dirty="0">
                  <a:solidFill>
                    <a:srgbClr val="000000"/>
                  </a:solidFill>
                  <a:latin typeface="Courier New" charset="0"/>
                </a:rPr>
                <a:t> name);</a:t>
              </a:r>
            </a:p>
          </p:txBody>
        </p:sp>
      </p:grpSp>
      <p:sp>
        <p:nvSpPr>
          <p:cNvPr id="917511"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7512"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7513"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7514"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7507"/>
                                        </p:tgtEl>
                                        <p:attrNameLst>
                                          <p:attrName>ppt_x</p:attrName>
                                        </p:attrNameLst>
                                      </p:cBhvr>
                                      <p:tavLst>
                                        <p:tav tm="0">
                                          <p:val>
                                            <p:strVal val="ppt_x"/>
                                          </p:val>
                                        </p:tav>
                                        <p:tav tm="100000">
                                          <p:val>
                                            <p:strVal val="ppt_x"/>
                                          </p:val>
                                        </p:tav>
                                      </p:tavLst>
                                    </p:anim>
                                    <p:anim calcmode="lin" valueType="num">
                                      <p:cBhvr additive="base">
                                        <p:cTn id="7" dur="1000"/>
                                        <p:tgtEl>
                                          <p:spTgt spid="917507"/>
                                        </p:tgtEl>
                                        <p:attrNameLst>
                                          <p:attrName>ppt_y</p:attrName>
                                        </p:attrNameLst>
                                      </p:cBhvr>
                                      <p:tavLst>
                                        <p:tav tm="0">
                                          <p:val>
                                            <p:strVal val="ppt_y"/>
                                          </p:val>
                                        </p:tav>
                                        <p:tav tm="100000">
                                          <p:val>
                                            <p:strVal val="0-ppt_h/2"/>
                                          </p:val>
                                        </p:tav>
                                      </p:tavLst>
                                    </p:anim>
                                    <p:set>
                                      <p:cBhvr>
                                        <p:cTn id="8" dur="1" fill="hold">
                                          <p:stCondLst>
                                            <p:cond delay="999"/>
                                          </p:stCondLst>
                                        </p:cTn>
                                        <p:tgtEl>
                                          <p:spTgt spid="91750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19555" name="Text Box 3"/>
          <p:cNvSpPr txBox="1">
            <a:spLocks noChangeArrowheads="1"/>
          </p:cNvSpPr>
          <p:nvPr/>
        </p:nvSpPr>
        <p:spPr bwMode="auto">
          <a:xfrm>
            <a:off x="350838" y="1219200"/>
            <a:ext cx="8440737" cy="474950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addNode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NodeType</a:t>
            </a:r>
            <a:r>
              <a:rPr lang="en-US" dirty="0">
                <a:solidFill>
                  <a:srgbClr val="0000FF"/>
                </a:solidFill>
                <a:latin typeface="Courier New" charset="0"/>
              </a:rPr>
              <a:t> *node = </a:t>
            </a:r>
            <a:r>
              <a:rPr lang="en-US" dirty="0" err="1">
                <a:solidFill>
                  <a:srgbClr val="0000FF"/>
                </a:solidFill>
                <a:latin typeface="Courier New" charset="0"/>
              </a:rPr>
              <a:t>g.addNode(name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NodeType</a:t>
            </a:r>
            <a:r>
              <a:rPr lang="en-US" dirty="0">
                <a:solidFill>
                  <a:srgbClr val="0000FF"/>
                </a:solidFill>
                <a:latin typeface="Courier New" charset="0"/>
              </a:rPr>
              <a:t> *node = </a:t>
            </a:r>
            <a:r>
              <a:rPr lang="en-US" dirty="0" err="1">
                <a:solidFill>
                  <a:srgbClr val="0000FF"/>
                </a:solidFill>
                <a:latin typeface="Courier New" charset="0"/>
              </a:rPr>
              <a:t>g.addNode(node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Adds a node to the graph.  The first version of this method creates a</a:t>
            </a:r>
          </a:p>
          <a:p>
            <a:pPr>
              <a:lnSpc>
                <a:spcPct val="90000"/>
              </a:lnSpc>
            </a:pPr>
            <a:r>
              <a:rPr lang="en-US" dirty="0">
                <a:solidFill>
                  <a:srgbClr val="0000FF"/>
                </a:solidFill>
                <a:latin typeface="Courier New" charset="0"/>
              </a:rPr>
              <a:t> * new node of the appropriate type and initializes its fields; the second</a:t>
            </a:r>
          </a:p>
          <a:p>
            <a:pPr>
              <a:lnSpc>
                <a:spcPct val="90000"/>
              </a:lnSpc>
            </a:pPr>
            <a:r>
              <a:rPr lang="en-US" dirty="0">
                <a:solidFill>
                  <a:srgbClr val="0000FF"/>
                </a:solidFill>
                <a:latin typeface="Courier New" charset="0"/>
              </a:rPr>
              <a:t> * assumes that the client has already created the node and simply adds it</a:t>
            </a:r>
          </a:p>
          <a:p>
            <a:pPr>
              <a:lnSpc>
                <a:spcPct val="90000"/>
              </a:lnSpc>
            </a:pPr>
            <a:r>
              <a:rPr lang="en-US" dirty="0">
                <a:solidFill>
                  <a:srgbClr val="0000FF"/>
                </a:solidFill>
                <a:latin typeface="Courier New" charset="0"/>
              </a:rPr>
              <a:t> * to the graph.  Both versions of this method return a pointer to the node.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addNode(std::string</a:t>
            </a:r>
            <a:r>
              <a:rPr lang="en-US" dirty="0">
                <a:solidFill>
                  <a:srgbClr val="000000"/>
                </a:solidFill>
                <a:latin typeface="Courier New" charset="0"/>
              </a:rPr>
              <a:t> name);</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addNode(NodeType</a:t>
            </a:r>
            <a:r>
              <a:rPr lang="en-US" dirty="0">
                <a:solidFill>
                  <a:srgbClr val="000000"/>
                </a:solidFill>
                <a:latin typeface="Courier New" charset="0"/>
              </a:rPr>
              <a:t> *node);</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getNode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NodeType</a:t>
            </a:r>
            <a:r>
              <a:rPr lang="en-US" dirty="0">
                <a:solidFill>
                  <a:srgbClr val="0000FF"/>
                </a:solidFill>
                <a:latin typeface="Courier New" charset="0"/>
              </a:rPr>
              <a:t> *node = </a:t>
            </a:r>
            <a:r>
              <a:rPr lang="en-US" dirty="0" err="1">
                <a:solidFill>
                  <a:srgbClr val="0000FF"/>
                </a:solidFill>
                <a:latin typeface="Courier New" charset="0"/>
              </a:rPr>
              <a:t>g.getNode(name</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Looks up a node in the name table attached to the graph and returns a</a:t>
            </a:r>
          </a:p>
          <a:p>
            <a:pPr>
              <a:lnSpc>
                <a:spcPct val="90000"/>
              </a:lnSpc>
            </a:pPr>
            <a:r>
              <a:rPr lang="en-US" dirty="0">
                <a:solidFill>
                  <a:srgbClr val="0000FF"/>
                </a:solidFill>
                <a:latin typeface="Courier New" charset="0"/>
              </a:rPr>
              <a:t> * pointer to that node.  If no node with the specified name exists,</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getNode</a:t>
            </a:r>
            <a:r>
              <a:rPr lang="en-US" dirty="0">
                <a:solidFill>
                  <a:srgbClr val="0000FF"/>
                </a:solidFill>
                <a:latin typeface="Courier New" charset="0"/>
              </a:rPr>
              <a:t> signals an error.</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getNode(std::string</a:t>
            </a:r>
            <a:r>
              <a:rPr lang="en-US" dirty="0">
                <a:solidFill>
                  <a:srgbClr val="000000"/>
                </a:solidFill>
                <a:latin typeface="Courier New" charset="0"/>
              </a:rPr>
              <a:t> name);</a:t>
            </a:r>
          </a:p>
        </p:txBody>
      </p:sp>
      <p:grpSp>
        <p:nvGrpSpPr>
          <p:cNvPr id="2" name="Group 4"/>
          <p:cNvGrpSpPr>
            <a:grpSpLocks/>
          </p:cNvGrpSpPr>
          <p:nvPr/>
        </p:nvGrpSpPr>
        <p:grpSpPr bwMode="auto">
          <a:xfrm>
            <a:off x="355600" y="1143000"/>
            <a:ext cx="8494713" cy="5378450"/>
            <a:chOff x="224" y="720"/>
            <a:chExt cx="5351" cy="3388"/>
          </a:xfrm>
        </p:grpSpPr>
        <p:sp>
          <p:nvSpPr>
            <p:cNvPr id="919557"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9558" name="Text Box 6"/>
            <p:cNvSpPr txBox="1">
              <a:spLocks noChangeArrowheads="1"/>
            </p:cNvSpPr>
            <p:nvPr/>
          </p:nvSpPr>
          <p:spPr bwMode="auto">
            <a:xfrm>
              <a:off x="235" y="752"/>
              <a:ext cx="5332" cy="335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addArc</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g.addArc(s1, s2);</a:t>
              </a:r>
            </a:p>
            <a:p>
              <a:pPr>
                <a:lnSpc>
                  <a:spcPct val="90000"/>
                </a:lnSpc>
              </a:pPr>
              <a:r>
                <a:rPr lang="en-US" dirty="0">
                  <a:solidFill>
                    <a:srgbClr val="0000FF"/>
                  </a:solidFill>
                  <a:latin typeface="Courier New" charset="0"/>
                </a:rPr>
                <a:t> *        g.addArc(n1, n2);</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g.addArc(arc</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Adds an arc to the graph.  The endpoints of the arc can be specified</a:t>
              </a:r>
            </a:p>
            <a:p>
              <a:pPr>
                <a:lnSpc>
                  <a:spcPct val="90000"/>
                </a:lnSpc>
              </a:pPr>
              <a:r>
                <a:rPr lang="en-US" dirty="0">
                  <a:solidFill>
                    <a:srgbClr val="0000FF"/>
                  </a:solidFill>
                  <a:latin typeface="Courier New" charset="0"/>
                </a:rPr>
                <a:t> * either as strings indicating the names of the nodes or as pointers to</a:t>
              </a:r>
            </a:p>
            <a:p>
              <a:pPr>
                <a:lnSpc>
                  <a:spcPct val="90000"/>
                </a:lnSpc>
              </a:pPr>
              <a:r>
                <a:rPr lang="en-US" dirty="0">
                  <a:solidFill>
                    <a:srgbClr val="0000FF"/>
                  </a:solidFill>
                  <a:latin typeface="Courier New" charset="0"/>
                </a:rPr>
                <a:t> * the node structures.  Alternatively, the client can create the arc</a:t>
              </a:r>
            </a:p>
            <a:p>
              <a:pPr>
                <a:lnSpc>
                  <a:spcPct val="90000"/>
                </a:lnSpc>
              </a:pPr>
              <a:r>
                <a:rPr lang="en-US" dirty="0">
                  <a:solidFill>
                    <a:srgbClr val="0000FF"/>
                  </a:solidFill>
                  <a:latin typeface="Courier New" charset="0"/>
                </a:rPr>
                <a:t> * structure explicitly and pass that pointer to the </a:t>
              </a:r>
              <a:r>
                <a:rPr lang="en-US" dirty="0" err="1">
                  <a:solidFill>
                    <a:srgbClr val="0000FF"/>
                  </a:solidFill>
                  <a:latin typeface="Courier New" charset="0"/>
                </a:rPr>
                <a:t>addArc</a:t>
              </a:r>
              <a:r>
                <a:rPr lang="en-US" dirty="0">
                  <a:solidFill>
                    <a:srgbClr val="0000FF"/>
                  </a:solidFill>
                  <a:latin typeface="Courier New" charset="0"/>
                </a:rPr>
                <a:t> method.  All</a:t>
              </a:r>
            </a:p>
            <a:p>
              <a:pPr>
                <a:lnSpc>
                  <a:spcPct val="90000"/>
                </a:lnSpc>
              </a:pPr>
              <a:r>
                <a:rPr lang="en-US" dirty="0">
                  <a:solidFill>
                    <a:srgbClr val="0000FF"/>
                  </a:solidFill>
                  <a:latin typeface="Courier New" charset="0"/>
                </a:rPr>
                <a:t> * three of these versions return a pointer to the arc in case the client</a:t>
              </a:r>
            </a:p>
            <a:p>
              <a:pPr>
                <a:lnSpc>
                  <a:spcPct val="90000"/>
                </a:lnSpc>
              </a:pPr>
              <a:r>
                <a:rPr lang="en-US" dirty="0">
                  <a:solidFill>
                    <a:srgbClr val="0000FF"/>
                  </a:solidFill>
                  <a:latin typeface="Courier New" charset="0"/>
                </a:rPr>
                <a:t> * needs to capture this value.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 *</a:t>
              </a:r>
              <a:r>
                <a:rPr lang="en-US" dirty="0" err="1">
                  <a:solidFill>
                    <a:srgbClr val="000000"/>
                  </a:solidFill>
                  <a:latin typeface="Courier New" charset="0"/>
                </a:rPr>
                <a:t>addArc(std::string</a:t>
              </a:r>
              <a:r>
                <a:rPr lang="en-US" dirty="0">
                  <a:solidFill>
                    <a:srgbClr val="000000"/>
                  </a:solidFill>
                  <a:latin typeface="Courier New" charset="0"/>
                </a:rPr>
                <a:t> s1, </a:t>
              </a:r>
              <a:r>
                <a:rPr lang="en-US" dirty="0" err="1">
                  <a:solidFill>
                    <a:srgbClr val="000000"/>
                  </a:solidFill>
                  <a:latin typeface="Courier New" charset="0"/>
                </a:rPr>
                <a:t>std::string</a:t>
              </a:r>
              <a:r>
                <a:rPr lang="en-US" dirty="0">
                  <a:solidFill>
                    <a:srgbClr val="000000"/>
                  </a:solidFill>
                  <a:latin typeface="Courier New" charset="0"/>
                </a:rPr>
                <a:t> s2);</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 *</a:t>
              </a:r>
              <a:r>
                <a:rPr lang="en-US" dirty="0" err="1">
                  <a:solidFill>
                    <a:srgbClr val="000000"/>
                  </a:solidFill>
                  <a:latin typeface="Courier New" charset="0"/>
                </a:rPr>
                <a:t>addArc(NodeType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 *</a:t>
              </a:r>
              <a:r>
                <a:rPr lang="en-US" dirty="0" err="1">
                  <a:solidFill>
                    <a:srgbClr val="000000"/>
                  </a:solidFill>
                  <a:latin typeface="Courier New" charset="0"/>
                </a:rPr>
                <a:t>addArc</a:t>
              </a:r>
              <a:r>
                <a:rPr lang="en-US" dirty="0">
                  <a:solidFill>
                    <a:srgbClr val="000000"/>
                  </a:solidFill>
                  <a:latin typeface="Courier New" charset="0"/>
                </a:rPr>
                <a:t>(</a:t>
              </a:r>
              <a:r>
                <a:rPr lang="en-US" dirty="0" err="1">
                  <a:solidFill>
                    <a:srgbClr val="000000"/>
                  </a:solidFill>
                  <a:latin typeface="Courier New" charset="0"/>
                </a:rPr>
                <a:t>ArcType</a:t>
              </a:r>
              <a:r>
                <a:rPr lang="en-US" dirty="0">
                  <a:solidFill>
                    <a:srgbClr val="000000"/>
                  </a:solidFill>
                  <a:latin typeface="Courier New" charset="0"/>
                </a:rPr>
                <a:t> *arc);</a:t>
              </a:r>
            </a:p>
            <a:p>
              <a:pPr>
                <a:lnSpc>
                  <a:spcPct val="90000"/>
                </a:lnSpc>
              </a:pPr>
              <a:endParaRPr lang="en-US" dirty="0">
                <a:solidFill>
                  <a:srgbClr val="000000"/>
                </a:solidFill>
                <a:latin typeface="Courier New" charset="0"/>
              </a:endParaRPr>
            </a:p>
            <a:p>
              <a:pPr>
                <a:lnSpc>
                  <a:spcPct val="90000"/>
                </a:lnSpc>
              </a:pPr>
              <a:r>
                <a:rPr lang="en-US" altLang="zh-CN" dirty="0">
                  <a:solidFill>
                    <a:srgbClr val="0000FF"/>
                  </a:solidFill>
                  <a:latin typeface="Courier New" charset="0"/>
                </a:rPr>
                <a:t>/*</a:t>
              </a:r>
            </a:p>
            <a:p>
              <a:pPr>
                <a:lnSpc>
                  <a:spcPct val="90000"/>
                </a:lnSpc>
              </a:pPr>
              <a:r>
                <a:rPr lang="en-US" altLang="zh-CN" dirty="0">
                  <a:solidFill>
                    <a:srgbClr val="0000FF"/>
                  </a:solidFill>
                  <a:latin typeface="Courier New" charset="0"/>
                </a:rPr>
                <a:t> * And all the remove methods…</a:t>
              </a:r>
            </a:p>
            <a:p>
              <a:pPr>
                <a:lnSpc>
                  <a:spcPct val="90000"/>
                </a:lnSpc>
              </a:pPr>
              <a:r>
                <a:rPr lang="en-US" altLang="zh-CN" dirty="0">
                  <a:solidFill>
                    <a:srgbClr val="0000FF"/>
                  </a:solidFill>
                  <a:latin typeface="Courier New" charset="0"/>
                </a:rPr>
                <a:t> */</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removeNode</a:t>
              </a:r>
              <a:r>
                <a:rPr lang="en-US" dirty="0">
                  <a:solidFill>
                    <a:srgbClr val="000000"/>
                  </a:solidFill>
                  <a:latin typeface="Courier New" charset="0"/>
                </a:rPr>
                <a:t>(</a:t>
              </a:r>
              <a:r>
                <a:rPr lang="en-US" dirty="0" err="1">
                  <a:solidFill>
                    <a:srgbClr val="000000"/>
                  </a:solidFill>
                  <a:latin typeface="Courier New" charset="0"/>
                </a:rPr>
                <a:t>std</a:t>
              </a:r>
              <a:r>
                <a:rPr lang="en-US" dirty="0">
                  <a:solidFill>
                    <a:srgbClr val="000000"/>
                  </a:solidFill>
                  <a:latin typeface="Courier New" charset="0"/>
                </a:rPr>
                <a:t>::string name);</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removeNode</a:t>
              </a:r>
              <a:r>
                <a:rPr lang="en-US" dirty="0">
                  <a:solidFill>
                    <a:srgbClr val="000000"/>
                  </a:solidFill>
                  <a:latin typeface="Courier New" charset="0"/>
                </a:rPr>
                <a:t>(</a:t>
              </a:r>
              <a:r>
                <a:rPr lang="en-US" dirty="0" err="1">
                  <a:solidFill>
                    <a:srgbClr val="000000"/>
                  </a:solidFill>
                  <a:latin typeface="Courier New" charset="0"/>
                </a:rPr>
                <a:t>NodeType</a:t>
              </a:r>
              <a:r>
                <a:rPr lang="en-US" dirty="0">
                  <a:solidFill>
                    <a:srgbClr val="000000"/>
                  </a:solidFill>
                  <a:latin typeface="Courier New" charset="0"/>
                </a:rPr>
                <a:t> *node);</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removeArc</a:t>
              </a:r>
              <a:r>
                <a:rPr lang="en-US" dirty="0">
                  <a:solidFill>
                    <a:srgbClr val="000000"/>
                  </a:solidFill>
                  <a:latin typeface="Courier New" charset="0"/>
                </a:rPr>
                <a:t>(</a:t>
              </a:r>
              <a:r>
                <a:rPr lang="en-US" dirty="0" err="1">
                  <a:solidFill>
                    <a:srgbClr val="000000"/>
                  </a:solidFill>
                  <a:latin typeface="Courier New" charset="0"/>
                </a:rPr>
                <a:t>std</a:t>
              </a:r>
              <a:r>
                <a:rPr lang="en-US" dirty="0">
                  <a:solidFill>
                    <a:srgbClr val="000000"/>
                  </a:solidFill>
                  <a:latin typeface="Courier New" charset="0"/>
                </a:rPr>
                <a:t>::string s1, </a:t>
              </a:r>
              <a:r>
                <a:rPr lang="en-US" dirty="0" err="1">
                  <a:solidFill>
                    <a:srgbClr val="000000"/>
                  </a:solidFill>
                  <a:latin typeface="Courier New" charset="0"/>
                </a:rPr>
                <a:t>std</a:t>
              </a:r>
              <a:r>
                <a:rPr lang="en-US" dirty="0">
                  <a:solidFill>
                    <a:srgbClr val="000000"/>
                  </a:solidFill>
                  <a:latin typeface="Courier New" charset="0"/>
                </a:rPr>
                <a:t>::string s2);</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removeArc</a:t>
              </a:r>
              <a:r>
                <a:rPr lang="en-US" dirty="0">
                  <a:solidFill>
                    <a:srgbClr val="000000"/>
                  </a:solidFill>
                  <a:latin typeface="Courier New" charset="0"/>
                </a:rPr>
                <a:t>(</a:t>
              </a:r>
              <a:r>
                <a:rPr lang="en-US" dirty="0" err="1">
                  <a:solidFill>
                    <a:srgbClr val="000000"/>
                  </a:solidFill>
                  <a:latin typeface="Courier New" charset="0"/>
                </a:rPr>
                <a:t>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removeArc</a:t>
              </a:r>
              <a:r>
                <a:rPr lang="en-US" dirty="0">
                  <a:solidFill>
                    <a:srgbClr val="000000"/>
                  </a:solidFill>
                  <a:latin typeface="Courier New" charset="0"/>
                </a:rPr>
                <a:t>(</a:t>
              </a:r>
              <a:r>
                <a:rPr lang="en-US" dirty="0" err="1">
                  <a:solidFill>
                    <a:srgbClr val="000000"/>
                  </a:solidFill>
                  <a:latin typeface="Courier New" charset="0"/>
                </a:rPr>
                <a:t>ArcType</a:t>
              </a:r>
              <a:r>
                <a:rPr lang="en-US" dirty="0">
                  <a:solidFill>
                    <a:srgbClr val="000000"/>
                  </a:solidFill>
                  <a:latin typeface="Courier New" charset="0"/>
                </a:rPr>
                <a:t> *arc);</a:t>
              </a:r>
            </a:p>
          </p:txBody>
        </p:sp>
      </p:grpSp>
      <p:sp>
        <p:nvSpPr>
          <p:cNvPr id="919559"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9560"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19561"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19562"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9555"/>
                                        </p:tgtEl>
                                        <p:attrNameLst>
                                          <p:attrName>ppt_x</p:attrName>
                                        </p:attrNameLst>
                                      </p:cBhvr>
                                      <p:tavLst>
                                        <p:tav tm="0">
                                          <p:val>
                                            <p:strVal val="ppt_x"/>
                                          </p:val>
                                        </p:tav>
                                        <p:tav tm="100000">
                                          <p:val>
                                            <p:strVal val="ppt_x"/>
                                          </p:val>
                                        </p:tav>
                                      </p:tavLst>
                                    </p:anim>
                                    <p:anim calcmode="lin" valueType="num">
                                      <p:cBhvr additive="base">
                                        <p:cTn id="7" dur="1000"/>
                                        <p:tgtEl>
                                          <p:spTgt spid="919555"/>
                                        </p:tgtEl>
                                        <p:attrNameLst>
                                          <p:attrName>ppt_y</p:attrName>
                                        </p:attrNameLst>
                                      </p:cBhvr>
                                      <p:tavLst>
                                        <p:tav tm="0">
                                          <p:val>
                                            <p:strVal val="ppt_y"/>
                                          </p:val>
                                        </p:tav>
                                        <p:tav tm="100000">
                                          <p:val>
                                            <p:strVal val="0-ppt_h/2"/>
                                          </p:val>
                                        </p:tav>
                                      </p:tavLst>
                                    </p:anim>
                                    <p:set>
                                      <p:cBhvr>
                                        <p:cTn id="8" dur="1" fill="hold">
                                          <p:stCondLst>
                                            <p:cond delay="999"/>
                                          </p:stCondLst>
                                        </p:cTn>
                                        <p:tgtEl>
                                          <p:spTgt spid="91955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1603" name="Text Box 3"/>
          <p:cNvSpPr txBox="1">
            <a:spLocks noChangeArrowheads="1"/>
          </p:cNvSpPr>
          <p:nvPr/>
        </p:nvSpPr>
        <p:spPr bwMode="auto">
          <a:xfrm>
            <a:off x="381000" y="1219200"/>
            <a:ext cx="8440737" cy="5332998"/>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addArc</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g.addArc(s1, s2);</a:t>
            </a:r>
          </a:p>
          <a:p>
            <a:pPr>
              <a:lnSpc>
                <a:spcPct val="90000"/>
              </a:lnSpc>
            </a:pPr>
            <a:r>
              <a:rPr lang="en-US" dirty="0">
                <a:solidFill>
                  <a:srgbClr val="0000FF"/>
                </a:solidFill>
                <a:latin typeface="Courier New" charset="0"/>
              </a:rPr>
              <a:t> *        g.addArc(n1, n2);</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g.addArc(arc</a:t>
            </a:r>
            <a:r>
              <a:rPr lang="en-US" dirty="0">
                <a:solidFill>
                  <a:srgbClr val="0000FF"/>
                </a:solidFill>
                <a:latin typeface="Courier New" charset="0"/>
              </a:rPr>
              <a:t>);</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Adds an arc to the graph.  The endpoints of the arc can be specified</a:t>
            </a:r>
          </a:p>
          <a:p>
            <a:pPr>
              <a:lnSpc>
                <a:spcPct val="90000"/>
              </a:lnSpc>
            </a:pPr>
            <a:r>
              <a:rPr lang="en-US" dirty="0">
                <a:solidFill>
                  <a:srgbClr val="0000FF"/>
                </a:solidFill>
                <a:latin typeface="Courier New" charset="0"/>
              </a:rPr>
              <a:t> * either as strings indicating the names of the nodes or as pointers to</a:t>
            </a:r>
          </a:p>
          <a:p>
            <a:pPr>
              <a:lnSpc>
                <a:spcPct val="90000"/>
              </a:lnSpc>
            </a:pPr>
            <a:r>
              <a:rPr lang="en-US" dirty="0">
                <a:solidFill>
                  <a:srgbClr val="0000FF"/>
                </a:solidFill>
                <a:latin typeface="Courier New" charset="0"/>
              </a:rPr>
              <a:t> * the node structures.  Alternatively, the client can create the arc</a:t>
            </a:r>
          </a:p>
          <a:p>
            <a:pPr>
              <a:lnSpc>
                <a:spcPct val="90000"/>
              </a:lnSpc>
            </a:pPr>
            <a:r>
              <a:rPr lang="en-US" dirty="0">
                <a:solidFill>
                  <a:srgbClr val="0000FF"/>
                </a:solidFill>
                <a:latin typeface="Courier New" charset="0"/>
              </a:rPr>
              <a:t> * structure explicitly and pass that pointer to the </a:t>
            </a:r>
            <a:r>
              <a:rPr lang="en-US" dirty="0" err="1">
                <a:solidFill>
                  <a:srgbClr val="0000FF"/>
                </a:solidFill>
                <a:latin typeface="Courier New" charset="0"/>
              </a:rPr>
              <a:t>addArc</a:t>
            </a:r>
            <a:r>
              <a:rPr lang="en-US" dirty="0">
                <a:solidFill>
                  <a:srgbClr val="0000FF"/>
                </a:solidFill>
                <a:latin typeface="Courier New" charset="0"/>
              </a:rPr>
              <a:t> method.  All</a:t>
            </a:r>
          </a:p>
          <a:p>
            <a:pPr>
              <a:lnSpc>
                <a:spcPct val="90000"/>
              </a:lnSpc>
            </a:pPr>
            <a:r>
              <a:rPr lang="en-US" dirty="0">
                <a:solidFill>
                  <a:srgbClr val="0000FF"/>
                </a:solidFill>
                <a:latin typeface="Courier New" charset="0"/>
              </a:rPr>
              <a:t> * three of these versions return a pointer to the arc in case the client</a:t>
            </a:r>
          </a:p>
          <a:p>
            <a:pPr>
              <a:lnSpc>
                <a:spcPct val="90000"/>
              </a:lnSpc>
            </a:pPr>
            <a:r>
              <a:rPr lang="en-US" dirty="0">
                <a:solidFill>
                  <a:srgbClr val="0000FF"/>
                </a:solidFill>
                <a:latin typeface="Courier New" charset="0"/>
              </a:rPr>
              <a:t> * needs to capture this value.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 *</a:t>
            </a:r>
            <a:r>
              <a:rPr lang="en-US" dirty="0" err="1">
                <a:solidFill>
                  <a:srgbClr val="000000"/>
                </a:solidFill>
                <a:latin typeface="Courier New" charset="0"/>
              </a:rPr>
              <a:t>addArc(std::string</a:t>
            </a:r>
            <a:r>
              <a:rPr lang="en-US" dirty="0">
                <a:solidFill>
                  <a:srgbClr val="000000"/>
                </a:solidFill>
                <a:latin typeface="Courier New" charset="0"/>
              </a:rPr>
              <a:t> s1, </a:t>
            </a:r>
            <a:r>
              <a:rPr lang="en-US" dirty="0" err="1">
                <a:solidFill>
                  <a:srgbClr val="000000"/>
                </a:solidFill>
                <a:latin typeface="Courier New" charset="0"/>
              </a:rPr>
              <a:t>std::string</a:t>
            </a:r>
            <a:r>
              <a:rPr lang="en-US" dirty="0">
                <a:solidFill>
                  <a:srgbClr val="000000"/>
                </a:solidFill>
                <a:latin typeface="Courier New" charset="0"/>
              </a:rPr>
              <a:t> s2);</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 *</a:t>
            </a:r>
            <a:r>
              <a:rPr lang="en-US" dirty="0" err="1">
                <a:solidFill>
                  <a:srgbClr val="000000"/>
                </a:solidFill>
                <a:latin typeface="Courier New" charset="0"/>
              </a:rPr>
              <a:t>addArc(NodeType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 *</a:t>
            </a:r>
            <a:r>
              <a:rPr lang="en-US" dirty="0" err="1">
                <a:solidFill>
                  <a:srgbClr val="000000"/>
                </a:solidFill>
                <a:latin typeface="Courier New" charset="0"/>
              </a:rPr>
              <a:t>addArc</a:t>
            </a:r>
            <a:r>
              <a:rPr lang="en-US" dirty="0">
                <a:solidFill>
                  <a:srgbClr val="000000"/>
                </a:solidFill>
                <a:latin typeface="Courier New" charset="0"/>
              </a:rPr>
              <a:t>(</a:t>
            </a:r>
            <a:r>
              <a:rPr lang="en-US" dirty="0" err="1">
                <a:solidFill>
                  <a:srgbClr val="000000"/>
                </a:solidFill>
                <a:latin typeface="Courier New" charset="0"/>
              </a:rPr>
              <a:t>ArcType</a:t>
            </a:r>
            <a:r>
              <a:rPr lang="en-US" dirty="0">
                <a:solidFill>
                  <a:srgbClr val="000000"/>
                </a:solidFill>
                <a:latin typeface="Courier New" charset="0"/>
              </a:rPr>
              <a:t> *arc);</a:t>
            </a:r>
          </a:p>
          <a:p>
            <a:pPr>
              <a:lnSpc>
                <a:spcPct val="90000"/>
              </a:lnSpc>
            </a:pPr>
            <a:endParaRPr lang="en-US" altLang="zh-CN" dirty="0">
              <a:solidFill>
                <a:srgbClr val="000000"/>
              </a:solidFill>
              <a:latin typeface="Courier New" charset="0"/>
            </a:endParaRPr>
          </a:p>
          <a:p>
            <a:pPr>
              <a:lnSpc>
                <a:spcPct val="90000"/>
              </a:lnSpc>
            </a:pPr>
            <a:r>
              <a:rPr lang="en-US" altLang="zh-CN" dirty="0">
                <a:solidFill>
                  <a:srgbClr val="0000FF"/>
                </a:solidFill>
                <a:latin typeface="Courier New" charset="0"/>
              </a:rPr>
              <a:t>/*</a:t>
            </a:r>
          </a:p>
          <a:p>
            <a:pPr>
              <a:lnSpc>
                <a:spcPct val="90000"/>
              </a:lnSpc>
            </a:pPr>
            <a:r>
              <a:rPr lang="en-US" altLang="zh-CN" dirty="0">
                <a:solidFill>
                  <a:srgbClr val="0000FF"/>
                </a:solidFill>
                <a:latin typeface="Courier New" charset="0"/>
              </a:rPr>
              <a:t> * And all the remove methods…</a:t>
            </a:r>
          </a:p>
          <a:p>
            <a:pPr>
              <a:lnSpc>
                <a:spcPct val="90000"/>
              </a:lnSpc>
            </a:pPr>
            <a:r>
              <a:rPr lang="en-US" altLang="zh-CN" dirty="0">
                <a:solidFill>
                  <a:srgbClr val="0000FF"/>
                </a:solidFill>
                <a:latin typeface="Courier New" charset="0"/>
              </a:rPr>
              <a:t> */</a:t>
            </a:r>
          </a:p>
          <a:p>
            <a:pPr>
              <a:lnSpc>
                <a:spcPct val="90000"/>
              </a:lnSpc>
            </a:pPr>
            <a:r>
              <a:rPr lang="en-US" altLang="zh-CN" dirty="0">
                <a:solidFill>
                  <a:srgbClr val="000000"/>
                </a:solidFill>
                <a:latin typeface="Courier New" charset="0"/>
              </a:rPr>
              <a:t>   void </a:t>
            </a:r>
            <a:r>
              <a:rPr lang="en-US" altLang="zh-CN" dirty="0" err="1">
                <a:solidFill>
                  <a:srgbClr val="000000"/>
                </a:solidFill>
                <a:latin typeface="Courier New" charset="0"/>
              </a:rPr>
              <a:t>removeNode</a:t>
            </a:r>
            <a:r>
              <a:rPr lang="en-US" altLang="zh-CN" dirty="0">
                <a:solidFill>
                  <a:srgbClr val="000000"/>
                </a:solidFill>
                <a:latin typeface="Courier New" charset="0"/>
              </a:rPr>
              <a:t>(std::string name);</a:t>
            </a:r>
          </a:p>
          <a:p>
            <a:pPr>
              <a:lnSpc>
                <a:spcPct val="90000"/>
              </a:lnSpc>
            </a:pPr>
            <a:r>
              <a:rPr lang="en-US" altLang="zh-CN" dirty="0">
                <a:solidFill>
                  <a:srgbClr val="000000"/>
                </a:solidFill>
                <a:latin typeface="Courier New" charset="0"/>
              </a:rPr>
              <a:t>   void </a:t>
            </a:r>
            <a:r>
              <a:rPr lang="en-US" altLang="zh-CN" dirty="0" err="1">
                <a:solidFill>
                  <a:srgbClr val="000000"/>
                </a:solidFill>
                <a:latin typeface="Courier New" charset="0"/>
              </a:rPr>
              <a:t>removeNode</a:t>
            </a:r>
            <a:r>
              <a:rPr lang="en-US" altLang="zh-CN" dirty="0">
                <a:solidFill>
                  <a:srgbClr val="000000"/>
                </a:solidFill>
                <a:latin typeface="Courier New" charset="0"/>
              </a:rPr>
              <a:t>(</a:t>
            </a:r>
            <a:r>
              <a:rPr lang="en-US" altLang="zh-CN" dirty="0" err="1">
                <a:solidFill>
                  <a:srgbClr val="000000"/>
                </a:solidFill>
                <a:latin typeface="Courier New" charset="0"/>
              </a:rPr>
              <a:t>NodeType</a:t>
            </a:r>
            <a:r>
              <a:rPr lang="en-US" altLang="zh-CN" dirty="0">
                <a:solidFill>
                  <a:srgbClr val="000000"/>
                </a:solidFill>
                <a:latin typeface="Courier New" charset="0"/>
              </a:rPr>
              <a:t> *node);</a:t>
            </a:r>
          </a:p>
          <a:p>
            <a:pPr>
              <a:lnSpc>
                <a:spcPct val="90000"/>
              </a:lnSpc>
            </a:pPr>
            <a:endParaRPr lang="en-US" altLang="zh-CN" dirty="0">
              <a:solidFill>
                <a:srgbClr val="000000"/>
              </a:solidFill>
              <a:latin typeface="Courier New" charset="0"/>
            </a:endParaRPr>
          </a:p>
          <a:p>
            <a:pPr>
              <a:lnSpc>
                <a:spcPct val="90000"/>
              </a:lnSpc>
            </a:pPr>
            <a:r>
              <a:rPr lang="en-US" altLang="zh-CN" dirty="0">
                <a:solidFill>
                  <a:srgbClr val="000000"/>
                </a:solidFill>
                <a:latin typeface="Courier New" charset="0"/>
              </a:rPr>
              <a:t>   void </a:t>
            </a:r>
            <a:r>
              <a:rPr lang="en-US" altLang="zh-CN" dirty="0" err="1">
                <a:solidFill>
                  <a:srgbClr val="000000"/>
                </a:solidFill>
                <a:latin typeface="Courier New" charset="0"/>
              </a:rPr>
              <a:t>removeArc</a:t>
            </a:r>
            <a:r>
              <a:rPr lang="en-US" altLang="zh-CN" dirty="0">
                <a:solidFill>
                  <a:srgbClr val="000000"/>
                </a:solidFill>
                <a:latin typeface="Courier New" charset="0"/>
              </a:rPr>
              <a:t>(std::string s1, std::string s2);</a:t>
            </a:r>
          </a:p>
          <a:p>
            <a:pPr>
              <a:lnSpc>
                <a:spcPct val="90000"/>
              </a:lnSpc>
            </a:pPr>
            <a:r>
              <a:rPr lang="en-US" altLang="zh-CN" dirty="0">
                <a:solidFill>
                  <a:srgbClr val="000000"/>
                </a:solidFill>
                <a:latin typeface="Courier New" charset="0"/>
              </a:rPr>
              <a:t>   void </a:t>
            </a:r>
            <a:r>
              <a:rPr lang="en-US" altLang="zh-CN" dirty="0" err="1">
                <a:solidFill>
                  <a:srgbClr val="000000"/>
                </a:solidFill>
                <a:latin typeface="Courier New" charset="0"/>
              </a:rPr>
              <a:t>removeArc</a:t>
            </a:r>
            <a:r>
              <a:rPr lang="en-US" altLang="zh-CN" dirty="0">
                <a:solidFill>
                  <a:srgbClr val="000000"/>
                </a:solidFill>
                <a:latin typeface="Courier New" charset="0"/>
              </a:rPr>
              <a:t>(</a:t>
            </a:r>
            <a:r>
              <a:rPr lang="en-US" altLang="zh-CN" dirty="0" err="1">
                <a:solidFill>
                  <a:srgbClr val="000000"/>
                </a:solidFill>
                <a:latin typeface="Courier New" charset="0"/>
              </a:rPr>
              <a:t>NodeType</a:t>
            </a:r>
            <a:r>
              <a:rPr lang="en-US" altLang="zh-CN" dirty="0">
                <a:solidFill>
                  <a:srgbClr val="000000"/>
                </a:solidFill>
                <a:latin typeface="Courier New" charset="0"/>
              </a:rPr>
              <a:t> *n1, </a:t>
            </a:r>
            <a:r>
              <a:rPr lang="en-US" altLang="zh-CN" dirty="0" err="1">
                <a:solidFill>
                  <a:srgbClr val="000000"/>
                </a:solidFill>
                <a:latin typeface="Courier New" charset="0"/>
              </a:rPr>
              <a:t>NodeType</a:t>
            </a:r>
            <a:r>
              <a:rPr lang="en-US" altLang="zh-CN" dirty="0">
                <a:solidFill>
                  <a:srgbClr val="000000"/>
                </a:solidFill>
                <a:latin typeface="Courier New" charset="0"/>
              </a:rPr>
              <a:t> *n2);</a:t>
            </a:r>
          </a:p>
          <a:p>
            <a:pPr>
              <a:lnSpc>
                <a:spcPct val="90000"/>
              </a:lnSpc>
            </a:pPr>
            <a:r>
              <a:rPr lang="en-US" altLang="zh-CN" dirty="0">
                <a:solidFill>
                  <a:srgbClr val="000000"/>
                </a:solidFill>
                <a:latin typeface="Courier New" charset="0"/>
              </a:rPr>
              <a:t>   void </a:t>
            </a:r>
            <a:r>
              <a:rPr lang="en-US" altLang="zh-CN" dirty="0" err="1">
                <a:solidFill>
                  <a:srgbClr val="000000"/>
                </a:solidFill>
                <a:latin typeface="Courier New" charset="0"/>
              </a:rPr>
              <a:t>removeArc</a:t>
            </a:r>
            <a:r>
              <a:rPr lang="en-US" altLang="zh-CN" dirty="0">
                <a:solidFill>
                  <a:srgbClr val="000000"/>
                </a:solidFill>
                <a:latin typeface="Courier New" charset="0"/>
              </a:rPr>
              <a:t>(</a:t>
            </a:r>
            <a:r>
              <a:rPr lang="en-US" altLang="zh-CN" dirty="0" err="1">
                <a:solidFill>
                  <a:srgbClr val="000000"/>
                </a:solidFill>
                <a:latin typeface="Courier New" charset="0"/>
              </a:rPr>
              <a:t>ArcType</a:t>
            </a:r>
            <a:r>
              <a:rPr lang="en-US" altLang="zh-CN" dirty="0">
                <a:solidFill>
                  <a:srgbClr val="000000"/>
                </a:solidFill>
                <a:latin typeface="Courier New" charset="0"/>
              </a:rPr>
              <a:t> *arc);</a:t>
            </a:r>
          </a:p>
        </p:txBody>
      </p:sp>
      <p:grpSp>
        <p:nvGrpSpPr>
          <p:cNvPr id="2" name="Group 4"/>
          <p:cNvGrpSpPr>
            <a:grpSpLocks/>
          </p:cNvGrpSpPr>
          <p:nvPr/>
        </p:nvGrpSpPr>
        <p:grpSpPr bwMode="auto">
          <a:xfrm>
            <a:off x="355600" y="1143000"/>
            <a:ext cx="8494713" cy="5367338"/>
            <a:chOff x="224" y="720"/>
            <a:chExt cx="5351" cy="3381"/>
          </a:xfrm>
        </p:grpSpPr>
        <p:sp>
          <p:nvSpPr>
            <p:cNvPr id="921605"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1606" name="Text Box 6"/>
            <p:cNvSpPr txBox="1">
              <a:spLocks noChangeArrowheads="1"/>
            </p:cNvSpPr>
            <p:nvPr/>
          </p:nvSpPr>
          <p:spPr bwMode="auto">
            <a:xfrm>
              <a:off x="235" y="752"/>
              <a:ext cx="5332" cy="3236"/>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isConnected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if (g.isConnected(n1, n2)) . . .</a:t>
              </a:r>
            </a:p>
            <a:p>
              <a:pPr>
                <a:lnSpc>
                  <a:spcPct val="90000"/>
                </a:lnSpc>
              </a:pPr>
              <a:r>
                <a:rPr lang="en-US" dirty="0">
                  <a:solidFill>
                    <a:srgbClr val="0000FF"/>
                  </a:solidFill>
                  <a:latin typeface="Courier New" charset="0"/>
                </a:rPr>
                <a:t> *        if (g.isConnected(s1, s2))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true if the graph contains an arc from n1 to n2.  As in the</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addArc</a:t>
              </a:r>
              <a:r>
                <a:rPr lang="en-US" dirty="0">
                  <a:solidFill>
                    <a:srgbClr val="0000FF"/>
                  </a:solidFill>
                  <a:latin typeface="Courier New" charset="0"/>
                </a:rPr>
                <a:t> method, nodes can be specified either as node pointers or by</a:t>
              </a:r>
            </a:p>
            <a:p>
              <a:pPr>
                <a:lnSpc>
                  <a:spcPct val="90000"/>
                </a:lnSpc>
              </a:pPr>
              <a:r>
                <a:rPr lang="en-US" dirty="0">
                  <a:solidFill>
                    <a:srgbClr val="0000FF"/>
                  </a:solidFill>
                  <a:latin typeface="Courier New" charset="0"/>
                </a:rPr>
                <a:t> * name.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isConnected(NodeType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isConnected(std::string</a:t>
              </a:r>
              <a:r>
                <a:rPr lang="en-US" dirty="0">
                  <a:solidFill>
                    <a:srgbClr val="000000"/>
                  </a:solidFill>
                  <a:latin typeface="Courier New" charset="0"/>
                </a:rPr>
                <a:t> s1, </a:t>
              </a:r>
              <a:r>
                <a:rPr lang="en-US" dirty="0" err="1">
                  <a:solidFill>
                    <a:srgbClr val="000000"/>
                  </a:solidFill>
                  <a:latin typeface="Courier New" charset="0"/>
                </a:rPr>
                <a:t>std::string</a:t>
              </a:r>
              <a:r>
                <a:rPr lang="en-US" dirty="0">
                  <a:solidFill>
                    <a:srgbClr val="000000"/>
                  </a:solidFill>
                  <a:latin typeface="Courier New" charset="0"/>
                </a:rPr>
                <a:t> s2);</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getNeighbors</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NodeType</a:t>
              </a:r>
              <a:r>
                <a:rPr lang="en-US" dirty="0">
                  <a:solidFill>
                    <a:srgbClr val="0000FF"/>
                  </a:solidFill>
                  <a:latin typeface="Courier New" charset="0"/>
                </a:rPr>
                <a:t> *node in </a:t>
              </a:r>
              <a:r>
                <a:rPr lang="en-US" dirty="0" err="1">
                  <a:solidFill>
                    <a:srgbClr val="0000FF"/>
                  </a:solidFill>
                  <a:latin typeface="Courier New" charset="0"/>
                </a:rPr>
                <a:t>g.getNeighbors(node</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NodeType</a:t>
              </a:r>
              <a:r>
                <a:rPr lang="en-US" dirty="0">
                  <a:solidFill>
                    <a:srgbClr val="0000FF"/>
                  </a:solidFill>
                  <a:latin typeface="Courier New" charset="0"/>
                </a:rPr>
                <a:t> *node in </a:t>
              </a:r>
              <a:r>
                <a:rPr lang="en-US" dirty="0" err="1">
                  <a:solidFill>
                    <a:srgbClr val="0000FF"/>
                  </a:solidFill>
                  <a:latin typeface="Courier New" charset="0"/>
                </a:rPr>
                <a:t>g.getNeighbors(name</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set of nodes that are neighbors of the specified node, which</a:t>
              </a:r>
            </a:p>
            <a:p>
              <a:pPr>
                <a:lnSpc>
                  <a:spcPct val="90000"/>
                </a:lnSpc>
              </a:pPr>
              <a:r>
                <a:rPr lang="en-US" dirty="0">
                  <a:solidFill>
                    <a:srgbClr val="0000FF"/>
                  </a:solidFill>
                  <a:latin typeface="Courier New" charset="0"/>
                </a:rPr>
                <a:t> * can be indicated either as a pointer or by name.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NodeType</a:t>
              </a:r>
              <a:r>
                <a:rPr lang="en-US" dirty="0">
                  <a:solidFill>
                    <a:srgbClr val="000000"/>
                  </a:solidFill>
                  <a:latin typeface="Courier New" charset="0"/>
                </a:rPr>
                <a:t> *&gt; </a:t>
              </a:r>
              <a:r>
                <a:rPr lang="en-US" dirty="0" err="1">
                  <a:solidFill>
                    <a:srgbClr val="000000"/>
                  </a:solidFill>
                  <a:latin typeface="Courier New" charset="0"/>
                </a:rPr>
                <a:t>getNeighbors(NodeType</a:t>
              </a:r>
              <a:r>
                <a:rPr lang="en-US" dirty="0">
                  <a:solidFill>
                    <a:srgbClr val="000000"/>
                  </a:solidFill>
                  <a:latin typeface="Courier New" charset="0"/>
                </a:rPr>
                <a:t> *node);</a:t>
              </a: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NodeType</a:t>
              </a:r>
              <a:r>
                <a:rPr lang="en-US" dirty="0">
                  <a:solidFill>
                    <a:srgbClr val="000000"/>
                  </a:solidFill>
                  <a:latin typeface="Courier New" charset="0"/>
                </a:rPr>
                <a:t> *&gt; </a:t>
              </a:r>
              <a:r>
                <a:rPr lang="en-US" dirty="0" err="1">
                  <a:solidFill>
                    <a:srgbClr val="000000"/>
                  </a:solidFill>
                  <a:latin typeface="Courier New" charset="0"/>
                </a:rPr>
                <a:t>getNeighbors(std::string</a:t>
              </a:r>
              <a:r>
                <a:rPr lang="en-US" dirty="0">
                  <a:solidFill>
                    <a:srgbClr val="000000"/>
                  </a:solidFill>
                  <a:latin typeface="Courier New" charset="0"/>
                </a:rPr>
                <a:t> node);</a:t>
              </a:r>
            </a:p>
            <a:p>
              <a:pPr>
                <a:lnSpc>
                  <a:spcPct val="90000"/>
                </a:lnSpc>
              </a:pPr>
              <a:endParaRPr lang="en-US" dirty="0">
                <a:solidFill>
                  <a:srgbClr val="000000"/>
                </a:solidFill>
                <a:latin typeface="Courier New" charset="0"/>
              </a:endParaRPr>
            </a:p>
          </p:txBody>
        </p:sp>
      </p:grpSp>
      <p:sp>
        <p:nvSpPr>
          <p:cNvPr id="921607"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1608"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1609" name="Rectangle 9"/>
          <p:cNvSpPr>
            <a:spLocks noGrp="1" noChangeArrowheads="1"/>
          </p:cNvSpPr>
          <p:nvPr>
            <p:ph type="title"/>
          </p:nvPr>
        </p:nvSpPr>
        <p:spPr>
          <a:xfrm>
            <a:off x="0" y="76200"/>
            <a:ext cx="9144000" cy="1143000"/>
          </a:xfrm>
          <a:noFill/>
          <a:ln/>
        </p:spPr>
        <p:txBody>
          <a:bodyPr/>
          <a:lstStyle/>
          <a:p>
            <a:r>
              <a:rPr lang="en-US" sz="4000" dirty="0">
                <a:solidFill>
                  <a:srgbClr val="FF0000"/>
                </a:solidFill>
              </a:rPr>
              <a:t>The class-based </a:t>
            </a:r>
            <a:r>
              <a:rPr lang="en-US" sz="3600" b="1" dirty="0" err="1">
                <a:solidFill>
                  <a:srgbClr val="FF0000"/>
                </a:solidFill>
                <a:latin typeface="Courier New" charset="0"/>
              </a:rPr>
              <a:t>graph.h</a:t>
            </a:r>
            <a:r>
              <a:rPr lang="en-US" sz="4000" dirty="0">
                <a:solidFill>
                  <a:srgbClr val="FF0000"/>
                </a:solidFill>
              </a:rPr>
              <a:t> Interface</a:t>
            </a:r>
          </a:p>
        </p:txBody>
      </p:sp>
      <p:sp>
        <p:nvSpPr>
          <p:cNvPr id="921610"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1603"/>
                                        </p:tgtEl>
                                        <p:attrNameLst>
                                          <p:attrName>ppt_x</p:attrName>
                                        </p:attrNameLst>
                                      </p:cBhvr>
                                      <p:tavLst>
                                        <p:tav tm="0">
                                          <p:val>
                                            <p:strVal val="ppt_x"/>
                                          </p:val>
                                        </p:tav>
                                        <p:tav tm="100000">
                                          <p:val>
                                            <p:strVal val="ppt_x"/>
                                          </p:val>
                                        </p:tav>
                                      </p:tavLst>
                                    </p:anim>
                                    <p:anim calcmode="lin" valueType="num">
                                      <p:cBhvr additive="base">
                                        <p:cTn id="7" dur="1000"/>
                                        <p:tgtEl>
                                          <p:spTgt spid="921603"/>
                                        </p:tgtEl>
                                        <p:attrNameLst>
                                          <p:attrName>ppt_y</p:attrName>
                                        </p:attrNameLst>
                                      </p:cBhvr>
                                      <p:tavLst>
                                        <p:tav tm="0">
                                          <p:val>
                                            <p:strVal val="ppt_y"/>
                                          </p:val>
                                        </p:tav>
                                        <p:tav tm="100000">
                                          <p:val>
                                            <p:strVal val="0-ppt_h/2"/>
                                          </p:val>
                                        </p:tav>
                                      </p:tavLst>
                                    </p:anim>
                                    <p:set>
                                      <p:cBhvr>
                                        <p:cTn id="8" dur="1" fill="hold">
                                          <p:stCondLst>
                                            <p:cond delay="999"/>
                                          </p:stCondLst>
                                        </p:cTn>
                                        <p:tgtEl>
                                          <p:spTgt spid="92160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3651" name="Text Box 3"/>
          <p:cNvSpPr txBox="1">
            <a:spLocks noChangeArrowheads="1"/>
          </p:cNvSpPr>
          <p:nvPr/>
        </p:nvSpPr>
        <p:spPr bwMode="auto">
          <a:xfrm>
            <a:off x="350838" y="1219200"/>
            <a:ext cx="8440737" cy="4943405"/>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isConnected</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if (g.isConnected(n1, n2)) . . .</a:t>
            </a:r>
          </a:p>
          <a:p>
            <a:pPr>
              <a:lnSpc>
                <a:spcPct val="90000"/>
              </a:lnSpc>
            </a:pPr>
            <a:r>
              <a:rPr lang="en-US" dirty="0">
                <a:solidFill>
                  <a:srgbClr val="0000FF"/>
                </a:solidFill>
                <a:latin typeface="Courier New" charset="0"/>
              </a:rPr>
              <a:t> *        if (g.isConnected(s1, s2))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true if the graph contains an arc from n1 to n2.  As in the</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addArc</a:t>
            </a:r>
            <a:r>
              <a:rPr lang="en-US" dirty="0">
                <a:solidFill>
                  <a:srgbClr val="0000FF"/>
                </a:solidFill>
                <a:latin typeface="Courier New" charset="0"/>
              </a:rPr>
              <a:t> method, nodes can be specified either as node pointers or by</a:t>
            </a:r>
          </a:p>
          <a:p>
            <a:pPr>
              <a:lnSpc>
                <a:spcPct val="90000"/>
              </a:lnSpc>
            </a:pPr>
            <a:r>
              <a:rPr lang="en-US" dirty="0">
                <a:solidFill>
                  <a:srgbClr val="0000FF"/>
                </a:solidFill>
                <a:latin typeface="Courier New" charset="0"/>
              </a:rPr>
              <a:t> * name.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isConnected(NodeType</a:t>
            </a:r>
            <a:r>
              <a:rPr lang="en-US" dirty="0">
                <a:solidFill>
                  <a:srgbClr val="000000"/>
                </a:solidFill>
                <a:latin typeface="Courier New" charset="0"/>
              </a:rPr>
              <a:t> *n1, </a:t>
            </a:r>
            <a:r>
              <a:rPr lang="en-US" dirty="0" err="1">
                <a:solidFill>
                  <a:srgbClr val="000000"/>
                </a:solidFill>
                <a:latin typeface="Courier New" charset="0"/>
              </a:rPr>
              <a:t>NodeType</a:t>
            </a:r>
            <a:r>
              <a:rPr lang="en-US" dirty="0">
                <a:solidFill>
                  <a:srgbClr val="000000"/>
                </a:solidFill>
                <a:latin typeface="Courier New" charset="0"/>
              </a:rPr>
              <a:t> *n2);</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bool</a:t>
            </a:r>
            <a:r>
              <a:rPr lang="en-US" dirty="0">
                <a:solidFill>
                  <a:srgbClr val="000000"/>
                </a:solidFill>
                <a:latin typeface="Courier New" charset="0"/>
              </a:rPr>
              <a:t> </a:t>
            </a:r>
            <a:r>
              <a:rPr lang="en-US" dirty="0" err="1">
                <a:solidFill>
                  <a:srgbClr val="000000"/>
                </a:solidFill>
                <a:latin typeface="Courier New" charset="0"/>
              </a:rPr>
              <a:t>isConnected(std::string</a:t>
            </a:r>
            <a:r>
              <a:rPr lang="en-US" dirty="0">
                <a:solidFill>
                  <a:srgbClr val="000000"/>
                </a:solidFill>
                <a:latin typeface="Courier New" charset="0"/>
              </a:rPr>
              <a:t> s1, </a:t>
            </a:r>
            <a:r>
              <a:rPr lang="en-US" dirty="0" err="1">
                <a:solidFill>
                  <a:srgbClr val="000000"/>
                </a:solidFill>
                <a:latin typeface="Courier New" charset="0"/>
              </a:rPr>
              <a:t>std::string</a:t>
            </a:r>
            <a:r>
              <a:rPr lang="en-US" dirty="0">
                <a:solidFill>
                  <a:srgbClr val="000000"/>
                </a:solidFill>
                <a:latin typeface="Courier New" charset="0"/>
              </a:rPr>
              <a:t> s2);</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getNeighbors</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NodeType</a:t>
            </a:r>
            <a:r>
              <a:rPr lang="en-US" dirty="0">
                <a:solidFill>
                  <a:srgbClr val="0000FF"/>
                </a:solidFill>
                <a:latin typeface="Courier New" charset="0"/>
              </a:rPr>
              <a:t> *node in </a:t>
            </a:r>
            <a:r>
              <a:rPr lang="en-US" dirty="0" err="1">
                <a:solidFill>
                  <a:srgbClr val="0000FF"/>
                </a:solidFill>
                <a:latin typeface="Courier New" charset="0"/>
              </a:rPr>
              <a:t>g.getNeighbors(node</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NodeType</a:t>
            </a:r>
            <a:r>
              <a:rPr lang="en-US" dirty="0">
                <a:solidFill>
                  <a:srgbClr val="0000FF"/>
                </a:solidFill>
                <a:latin typeface="Courier New" charset="0"/>
              </a:rPr>
              <a:t> *node in </a:t>
            </a:r>
            <a:r>
              <a:rPr lang="en-US" dirty="0" err="1">
                <a:solidFill>
                  <a:srgbClr val="0000FF"/>
                </a:solidFill>
                <a:latin typeface="Courier New" charset="0"/>
              </a:rPr>
              <a:t>g.getNeighbors(name</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set of nodes that are neighbors of the specified node, which</a:t>
            </a:r>
          </a:p>
          <a:p>
            <a:pPr>
              <a:lnSpc>
                <a:spcPct val="90000"/>
              </a:lnSpc>
            </a:pPr>
            <a:r>
              <a:rPr lang="en-US" dirty="0">
                <a:solidFill>
                  <a:srgbClr val="0000FF"/>
                </a:solidFill>
                <a:latin typeface="Courier New" charset="0"/>
              </a:rPr>
              <a:t> * can be indicated either as a pointer or by name.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NodeType</a:t>
            </a:r>
            <a:r>
              <a:rPr lang="en-US" dirty="0">
                <a:solidFill>
                  <a:srgbClr val="000000"/>
                </a:solidFill>
                <a:latin typeface="Courier New" charset="0"/>
              </a:rPr>
              <a:t> *&gt; </a:t>
            </a:r>
            <a:r>
              <a:rPr lang="en-US" dirty="0" err="1">
                <a:solidFill>
                  <a:srgbClr val="000000"/>
                </a:solidFill>
                <a:latin typeface="Courier New" charset="0"/>
              </a:rPr>
              <a:t>getNeighbors(NodeType</a:t>
            </a:r>
            <a:r>
              <a:rPr lang="en-US" dirty="0">
                <a:solidFill>
                  <a:srgbClr val="000000"/>
                </a:solidFill>
                <a:latin typeface="Courier New" charset="0"/>
              </a:rPr>
              <a:t> *node);</a:t>
            </a: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NodeType</a:t>
            </a:r>
            <a:r>
              <a:rPr lang="en-US" dirty="0">
                <a:solidFill>
                  <a:srgbClr val="000000"/>
                </a:solidFill>
                <a:latin typeface="Courier New" charset="0"/>
              </a:rPr>
              <a:t> *&gt; </a:t>
            </a:r>
            <a:r>
              <a:rPr lang="en-US" dirty="0" err="1">
                <a:solidFill>
                  <a:srgbClr val="000000"/>
                </a:solidFill>
                <a:latin typeface="Courier New" charset="0"/>
              </a:rPr>
              <a:t>getNeighbors(std::string</a:t>
            </a:r>
            <a:r>
              <a:rPr lang="en-US" dirty="0">
                <a:solidFill>
                  <a:srgbClr val="000000"/>
                </a:solidFill>
                <a:latin typeface="Courier New" charset="0"/>
              </a:rPr>
              <a:t> node);</a:t>
            </a:r>
          </a:p>
          <a:p>
            <a:pPr>
              <a:lnSpc>
                <a:spcPct val="90000"/>
              </a:lnSpc>
            </a:pPr>
            <a:endParaRPr lang="en-US"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23653"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3654" name="Text Box 6"/>
            <p:cNvSpPr txBox="1">
              <a:spLocks noChangeArrowheads="1"/>
            </p:cNvSpPr>
            <p:nvPr/>
          </p:nvSpPr>
          <p:spPr bwMode="auto">
            <a:xfrm>
              <a:off x="235" y="752"/>
              <a:ext cx="5332" cy="2870"/>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getNodeSet</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NodeType</a:t>
              </a:r>
              <a:r>
                <a:rPr lang="en-US" dirty="0">
                  <a:solidFill>
                    <a:srgbClr val="0000FF"/>
                  </a:solidFill>
                  <a:latin typeface="Courier New" charset="0"/>
                </a:rPr>
                <a:t> *node in </a:t>
              </a:r>
              <a:r>
                <a:rPr lang="en-US" dirty="0" err="1">
                  <a:solidFill>
                    <a:srgbClr val="0000FF"/>
                  </a:solidFill>
                  <a:latin typeface="Courier New" charset="0"/>
                </a:rPr>
                <a:t>g.getNodeSet</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set of all nodes in the graph.</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NodeType</a:t>
              </a:r>
              <a:r>
                <a:rPr lang="en-US" dirty="0">
                  <a:solidFill>
                    <a:srgbClr val="000000"/>
                  </a:solidFill>
                  <a:latin typeface="Courier New" charset="0"/>
                </a:rPr>
                <a:t> *&gt; &amp; </a:t>
              </a:r>
              <a:r>
                <a:rPr lang="en-US" dirty="0" err="1">
                  <a:solidFill>
                    <a:srgbClr val="000000"/>
                  </a:solidFill>
                  <a:latin typeface="Courier New" charset="0"/>
                </a:rPr>
                <a:t>getNodeSet</a:t>
              </a:r>
              <a:r>
                <a:rPr lang="en-US" dirty="0">
                  <a:solidFill>
                    <a:srgbClr val="000000"/>
                  </a:solidFill>
                  <a:latin typeface="Courier New" charset="0"/>
                </a:rPr>
                <a:t>();</a:t>
              </a:r>
            </a:p>
            <a:p>
              <a:pPr>
                <a:lnSpc>
                  <a:spcPct val="90000"/>
                </a:lnSpc>
              </a:pPr>
              <a:endParaRPr lang="en-US" dirty="0">
                <a:solidFill>
                  <a:srgbClr val="0000FF"/>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Method: </a:t>
              </a:r>
              <a:r>
                <a:rPr lang="en-US" dirty="0" err="1">
                  <a:solidFill>
                    <a:srgbClr val="0000FF"/>
                  </a:solidFill>
                  <a:latin typeface="Courier New" charset="0"/>
                </a:rPr>
                <a:t>getArcSet</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Usage: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ArcType</a:t>
              </a:r>
              <a:r>
                <a:rPr lang="en-US" dirty="0">
                  <a:solidFill>
                    <a:srgbClr val="0000FF"/>
                  </a:solidFill>
                  <a:latin typeface="Courier New" charset="0"/>
                </a:rPr>
                <a:t> *arc in </a:t>
              </a:r>
              <a:r>
                <a:rPr lang="en-US" dirty="0" err="1">
                  <a:solidFill>
                    <a:srgbClr val="0000FF"/>
                  </a:solidFill>
                  <a:latin typeface="Courier New" charset="0"/>
                </a:rPr>
                <a:t>g.getArcSet</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ArcType</a:t>
              </a:r>
              <a:r>
                <a:rPr lang="en-US" dirty="0">
                  <a:solidFill>
                    <a:srgbClr val="0000FF"/>
                  </a:solidFill>
                  <a:latin typeface="Courier New" charset="0"/>
                </a:rPr>
                <a:t> *arc in </a:t>
              </a:r>
              <a:r>
                <a:rPr lang="en-US" dirty="0" err="1">
                  <a:solidFill>
                    <a:srgbClr val="0000FF"/>
                  </a:solidFill>
                  <a:latin typeface="Courier New" charset="0"/>
                </a:rPr>
                <a:t>g.getArcSet(node</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r>
                <a:rPr lang="en-US" dirty="0" err="1">
                  <a:solidFill>
                    <a:srgbClr val="0000FF"/>
                  </a:solidFill>
                  <a:latin typeface="Courier New" charset="0"/>
                </a:rPr>
                <a:t>foreach</a:t>
              </a:r>
              <a:r>
                <a:rPr lang="en-US" dirty="0">
                  <a:solidFill>
                    <a:srgbClr val="0000FF"/>
                  </a:solidFill>
                  <a:latin typeface="Courier New" charset="0"/>
                </a:rPr>
                <a:t> (</a:t>
              </a:r>
              <a:r>
                <a:rPr lang="en-US" dirty="0" err="1">
                  <a:solidFill>
                    <a:srgbClr val="0000FF"/>
                  </a:solidFill>
                  <a:latin typeface="Courier New" charset="0"/>
                </a:rPr>
                <a:t>ArcType</a:t>
              </a:r>
              <a:r>
                <a:rPr lang="en-US" dirty="0">
                  <a:solidFill>
                    <a:srgbClr val="0000FF"/>
                  </a:solidFill>
                  <a:latin typeface="Courier New" charset="0"/>
                </a:rPr>
                <a:t> *arc in </a:t>
              </a:r>
              <a:r>
                <a:rPr lang="en-US" dirty="0" err="1">
                  <a:solidFill>
                    <a:srgbClr val="0000FF"/>
                  </a:solidFill>
                  <a:latin typeface="Courier New" charset="0"/>
                </a:rPr>
                <a:t>g.getArcSet(name</a:t>
              </a:r>
              <a:r>
                <a:rPr lang="en-US" dirty="0">
                  <a:solidFill>
                    <a:srgbClr val="0000FF"/>
                  </a:solidFill>
                  <a:latin typeface="Courier New" charset="0"/>
                </a:rPr>
                <a:t>)) . . .</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Returns the set of all arcs in the graph or, in the second and third</a:t>
              </a:r>
            </a:p>
            <a:p>
              <a:pPr>
                <a:lnSpc>
                  <a:spcPct val="90000"/>
                </a:lnSpc>
              </a:pPr>
              <a:r>
                <a:rPr lang="en-US" dirty="0">
                  <a:solidFill>
                    <a:srgbClr val="0000FF"/>
                  </a:solidFill>
                  <a:latin typeface="Courier New" charset="0"/>
                </a:rPr>
                <a:t> * forms, the arcs that start at the specified node, which can be indicated</a:t>
              </a:r>
            </a:p>
            <a:p>
              <a:pPr>
                <a:lnSpc>
                  <a:spcPct val="90000"/>
                </a:lnSpc>
              </a:pPr>
              <a:r>
                <a:rPr lang="en-US" dirty="0">
                  <a:solidFill>
                    <a:srgbClr val="0000FF"/>
                  </a:solidFill>
                  <a:latin typeface="Courier New" charset="0"/>
                </a:rPr>
                <a:t> * either as a pointer or by name.</a:t>
              </a:r>
            </a:p>
            <a:p>
              <a:pPr>
                <a:lnSpc>
                  <a:spcPct val="90000"/>
                </a:lnSpc>
              </a:pPr>
              <a:r>
                <a:rPr lang="en-US" dirty="0">
                  <a:solidFill>
                    <a:srgbClr val="0000FF"/>
                  </a:solidFill>
                  <a:latin typeface="Courier New" charset="0"/>
                </a:rPr>
                <a:t> */</a:t>
              </a:r>
            </a:p>
            <a:p>
              <a:pPr>
                <a:lnSpc>
                  <a:spcPct val="90000"/>
                </a:lnSpc>
              </a:pPr>
              <a:endParaRPr lang="en-US" dirty="0">
                <a:solidFill>
                  <a:srgbClr val="0000FF"/>
                </a:solidFill>
                <a:latin typeface="Courier New" charset="0"/>
              </a:endParaRP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ArcType</a:t>
              </a:r>
              <a:r>
                <a:rPr lang="en-US" dirty="0">
                  <a:solidFill>
                    <a:srgbClr val="000000"/>
                  </a:solidFill>
                  <a:latin typeface="Courier New" charset="0"/>
                </a:rPr>
                <a:t> *&gt; &amp; </a:t>
              </a:r>
              <a:r>
                <a:rPr lang="en-US" dirty="0" err="1">
                  <a:solidFill>
                    <a:srgbClr val="000000"/>
                  </a:solidFill>
                  <a:latin typeface="Courier New" charset="0"/>
                </a:rPr>
                <a:t>getArcSet</a:t>
              </a:r>
              <a:r>
                <a:rPr lang="en-US" dirty="0">
                  <a:solidFill>
                    <a:srgbClr val="000000"/>
                  </a:solidFill>
                  <a:latin typeface="Courier New" charset="0"/>
                </a:rPr>
                <a:t>();</a:t>
              </a: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ArcType</a:t>
              </a:r>
              <a:r>
                <a:rPr lang="en-US" dirty="0">
                  <a:solidFill>
                    <a:srgbClr val="000000"/>
                  </a:solidFill>
                  <a:latin typeface="Courier New" charset="0"/>
                </a:rPr>
                <a:t> *&gt; &amp; </a:t>
              </a:r>
              <a:r>
                <a:rPr lang="en-US" dirty="0" err="1">
                  <a:solidFill>
                    <a:srgbClr val="000000"/>
                  </a:solidFill>
                  <a:latin typeface="Courier New" charset="0"/>
                </a:rPr>
                <a:t>getArcSet(NodeType</a:t>
              </a:r>
              <a:r>
                <a:rPr lang="en-US" dirty="0">
                  <a:solidFill>
                    <a:srgbClr val="000000"/>
                  </a:solidFill>
                  <a:latin typeface="Courier New" charset="0"/>
                </a:rPr>
                <a:t> *node);</a:t>
              </a: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ArcType</a:t>
              </a:r>
              <a:r>
                <a:rPr lang="en-US" dirty="0">
                  <a:solidFill>
                    <a:srgbClr val="000000"/>
                  </a:solidFill>
                  <a:latin typeface="Courier New" charset="0"/>
                </a:rPr>
                <a:t> *&gt; &amp; </a:t>
              </a:r>
              <a:r>
                <a:rPr lang="en-US" dirty="0" err="1">
                  <a:solidFill>
                    <a:srgbClr val="000000"/>
                  </a:solidFill>
                  <a:latin typeface="Courier New" charset="0"/>
                </a:rPr>
                <a:t>getArcSet(std::string</a:t>
              </a:r>
              <a:r>
                <a:rPr lang="en-US" dirty="0">
                  <a:solidFill>
                    <a:srgbClr val="000000"/>
                  </a:solidFill>
                  <a:latin typeface="Courier New" charset="0"/>
                </a:rPr>
                <a:t> name);</a:t>
              </a:r>
            </a:p>
          </p:txBody>
        </p:sp>
      </p:grpSp>
      <p:sp>
        <p:nvSpPr>
          <p:cNvPr id="92365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365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23657" name="Rectangle 9"/>
          <p:cNvSpPr>
            <a:spLocks noGrp="1" noChangeArrowheads="1"/>
          </p:cNvSpPr>
          <p:nvPr>
            <p:ph type="title"/>
          </p:nvPr>
        </p:nvSpPr>
        <p:spPr>
          <a:xfrm>
            <a:off x="0" y="76200"/>
            <a:ext cx="9144000" cy="1143000"/>
          </a:xfrm>
          <a:noFill/>
          <a:ln/>
        </p:spPr>
        <p:txBody>
          <a:bodyPr/>
          <a:lstStyle/>
          <a:p>
            <a:r>
              <a:rPr lang="en-US" sz="4000">
                <a:solidFill>
                  <a:srgbClr val="FF0000"/>
                </a:solidFill>
              </a:rPr>
              <a:t>The class-based </a:t>
            </a:r>
            <a:r>
              <a:rPr lang="en-US" sz="3600" b="1">
                <a:solidFill>
                  <a:srgbClr val="FF0000"/>
                </a:solidFill>
                <a:latin typeface="Courier New" charset="0"/>
              </a:rPr>
              <a:t>graph.h</a:t>
            </a:r>
            <a:r>
              <a:rPr lang="en-US" sz="4000">
                <a:solidFill>
                  <a:srgbClr val="FF0000"/>
                </a:solidFill>
              </a:rPr>
              <a:t> Interface</a:t>
            </a:r>
          </a:p>
        </p:txBody>
      </p:sp>
      <p:sp>
        <p:nvSpPr>
          <p:cNvPr id="92365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grpSp>
        <p:nvGrpSpPr>
          <p:cNvPr id="3" name="Group 10"/>
          <p:cNvGrpSpPr/>
          <p:nvPr/>
        </p:nvGrpSpPr>
        <p:grpSpPr>
          <a:xfrm>
            <a:off x="381000" y="5827485"/>
            <a:ext cx="8382000" cy="533400"/>
            <a:chOff x="381000" y="5967790"/>
            <a:chExt cx="8382000" cy="533400"/>
          </a:xfrm>
        </p:grpSpPr>
        <p:sp>
          <p:nvSpPr>
            <p:cNvPr id="12" name="Rectangle 11"/>
            <p:cNvSpPr/>
            <p:nvPr/>
          </p:nvSpPr>
          <p:spPr bwMode="auto">
            <a:xfrm>
              <a:off x="381000" y="5967790"/>
              <a:ext cx="8382000" cy="533400"/>
            </a:xfrm>
            <a:prstGeom prst="rect">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3" name="TextBox 12"/>
            <p:cNvSpPr txBox="1"/>
            <p:nvPr/>
          </p:nvSpPr>
          <p:spPr>
            <a:xfrm>
              <a:off x="485020" y="6056085"/>
              <a:ext cx="4648200" cy="338554"/>
            </a:xfrm>
            <a:prstGeom prst="rect">
              <a:avLst/>
            </a:prstGeom>
            <a:noFill/>
          </p:spPr>
          <p:txBody>
            <a:bodyPr wrap="square" rtlCol="0">
              <a:spAutoFit/>
            </a:bodyPr>
            <a:lstStyle/>
            <a:p>
              <a:r>
                <a:rPr lang="en-US" sz="1600" b="0" i="1" dirty="0">
                  <a:solidFill>
                    <a:srgbClr val="0000FF"/>
                  </a:solidFill>
                </a:rPr>
                <a:t>The private and implementation sections go here.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23651"/>
                                        </p:tgtEl>
                                        <p:attrNameLst>
                                          <p:attrName>ppt_x</p:attrName>
                                        </p:attrNameLst>
                                      </p:cBhvr>
                                      <p:tavLst>
                                        <p:tav tm="0">
                                          <p:val>
                                            <p:strVal val="ppt_x"/>
                                          </p:val>
                                        </p:tav>
                                        <p:tav tm="100000">
                                          <p:val>
                                            <p:strVal val="ppt_x"/>
                                          </p:val>
                                        </p:tav>
                                      </p:tavLst>
                                    </p:anim>
                                    <p:anim calcmode="lin" valueType="num">
                                      <p:cBhvr additive="base">
                                        <p:cTn id="7" dur="1000"/>
                                        <p:tgtEl>
                                          <p:spTgt spid="923651"/>
                                        </p:tgtEl>
                                        <p:attrNameLst>
                                          <p:attrName>ppt_y</p:attrName>
                                        </p:attrNameLst>
                                      </p:cBhvr>
                                      <p:tavLst>
                                        <p:tav tm="0">
                                          <p:val>
                                            <p:strVal val="ppt_y"/>
                                          </p:val>
                                        </p:tav>
                                        <p:tav tm="100000">
                                          <p:val>
                                            <p:strVal val="0-ppt_h/2"/>
                                          </p:val>
                                        </p:tav>
                                      </p:tavLst>
                                    </p:anim>
                                    <p:set>
                                      <p:cBhvr>
                                        <p:cTn id="8" dur="1" fill="hold">
                                          <p:stCondLst>
                                            <p:cond delay="999"/>
                                          </p:stCondLst>
                                        </p:cTn>
                                        <p:tgtEl>
                                          <p:spTgt spid="92365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5699" name="Text Box 3"/>
          <p:cNvSpPr txBox="1">
            <a:spLocks noChangeArrowheads="1"/>
          </p:cNvSpPr>
          <p:nvPr/>
        </p:nvSpPr>
        <p:spPr bwMode="auto">
          <a:xfrm>
            <a:off x="342900" y="1193800"/>
            <a:ext cx="8440738" cy="4939814"/>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 Private section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private:</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Data structure</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Graph class is defined -- as it traditionally is in</a:t>
            </a:r>
          </a:p>
          <a:p>
            <a:pPr>
              <a:lnSpc>
                <a:spcPct val="90000"/>
              </a:lnSpc>
            </a:pPr>
            <a:r>
              <a:rPr lang="en-US" dirty="0">
                <a:solidFill>
                  <a:srgbClr val="0000FF"/>
                </a:solidFill>
                <a:latin typeface="Courier New" charset="0"/>
              </a:rPr>
              <a:t> * mathematics -- as a set of nodes and a set of arcs.  These</a:t>
            </a:r>
          </a:p>
          <a:p>
            <a:pPr>
              <a:lnSpc>
                <a:spcPct val="90000"/>
              </a:lnSpc>
            </a:pPr>
            <a:r>
              <a:rPr lang="en-US" dirty="0">
                <a:solidFill>
                  <a:srgbClr val="0000FF"/>
                </a:solidFill>
                <a:latin typeface="Courier New" charset="0"/>
              </a:rPr>
              <a:t> * structures, in turn, are implemented using the Set class.</a:t>
            </a:r>
          </a:p>
          <a:p>
            <a:pPr>
              <a:lnSpc>
                <a:spcPct val="90000"/>
              </a:lnSpc>
            </a:pPr>
            <a:r>
              <a:rPr lang="en-US" dirty="0">
                <a:solidFill>
                  <a:srgbClr val="0000FF"/>
                </a:solidFill>
                <a:latin typeface="Courier New" charset="0"/>
              </a:rPr>
              <a:t> * The element type for each set is a pointer to a structure</a:t>
            </a:r>
          </a:p>
          <a:p>
            <a:pPr>
              <a:lnSpc>
                <a:spcPct val="90000"/>
              </a:lnSpc>
            </a:pPr>
            <a:r>
              <a:rPr lang="en-US" dirty="0">
                <a:solidFill>
                  <a:srgbClr val="0000FF"/>
                </a:solidFill>
                <a:latin typeface="Courier New" charset="0"/>
              </a:rPr>
              <a:t> * chosen by the client, which is specified as one of the</a:t>
            </a:r>
          </a:p>
          <a:p>
            <a:pPr>
              <a:lnSpc>
                <a:spcPct val="90000"/>
              </a:lnSpc>
            </a:pPr>
            <a:r>
              <a:rPr lang="en-US" dirty="0">
                <a:solidFill>
                  <a:srgbClr val="0000FF"/>
                </a:solidFill>
                <a:latin typeface="Courier New" charset="0"/>
              </a:rPr>
              <a:t> * parameters to the class template.</a:t>
            </a:r>
          </a:p>
          <a:p>
            <a:pPr>
              <a:lnSpc>
                <a:spcPct val="90000"/>
              </a:lnSpc>
            </a:pPr>
            <a:r>
              <a:rPr lang="en-US" dirty="0">
                <a:solidFill>
                  <a:srgbClr val="0000FF"/>
                </a:solidFill>
                <a:latin typeface="Courier New" charset="0"/>
              </a:rPr>
              <a:t> */</a:t>
            </a:r>
          </a:p>
          <a:p>
            <a:pPr>
              <a:lnSpc>
                <a:spcPct val="90000"/>
              </a:lnSpc>
            </a:pPr>
            <a:endParaRPr lang="en-US" dirty="0">
              <a:solidFill>
                <a:srgbClr val="000000"/>
              </a:solidFill>
              <a:latin typeface="Courier New" charset="0"/>
            </a:endParaRPr>
          </a:p>
          <a:p>
            <a:pPr>
              <a:lnSpc>
                <a:spcPct val="90000"/>
              </a:lnSpc>
            </a:pPr>
            <a:r>
              <a:rPr lang="en-US" dirty="0">
                <a:solidFill>
                  <a:srgbClr val="0000FF"/>
                </a:solidFill>
                <a:latin typeface="Courier New" charset="0"/>
              </a:rPr>
              <a:t>/* Instance variables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NodeType</a:t>
            </a:r>
            <a:r>
              <a:rPr lang="en-US" dirty="0">
                <a:solidFill>
                  <a:srgbClr val="000000"/>
                </a:solidFill>
                <a:latin typeface="Courier New" charset="0"/>
              </a:rPr>
              <a:t> *&gt; nodes;                </a:t>
            </a:r>
            <a:r>
              <a:rPr lang="en-US" altLang="zh-CN" dirty="0">
                <a:solidFill>
                  <a:srgbClr val="0000FF"/>
                </a:solidFill>
                <a:latin typeface="Courier New" charset="0"/>
              </a:rPr>
              <a:t>/* The set of nodes in the graph */</a:t>
            </a:r>
            <a:endParaRPr lang="en-US" dirty="0">
              <a:solidFill>
                <a:srgbClr val="000000"/>
              </a:solidFill>
              <a:latin typeface="Courier New" charset="0"/>
            </a:endParaRPr>
          </a:p>
          <a:p>
            <a:pPr>
              <a:lnSpc>
                <a:spcPct val="90000"/>
              </a:lnSpc>
            </a:pPr>
            <a:r>
              <a:rPr lang="en-US" dirty="0">
                <a:solidFill>
                  <a:srgbClr val="000000"/>
                </a:solidFill>
                <a:latin typeface="Courier New" charset="0"/>
              </a:rPr>
              <a:t>   Set&lt;</a:t>
            </a:r>
            <a:r>
              <a:rPr lang="en-US" dirty="0" err="1">
                <a:solidFill>
                  <a:srgbClr val="000000"/>
                </a:solidFill>
                <a:latin typeface="Courier New" charset="0"/>
              </a:rPr>
              <a:t>ArcType</a:t>
            </a:r>
            <a:r>
              <a:rPr lang="en-US" dirty="0">
                <a:solidFill>
                  <a:srgbClr val="000000"/>
                </a:solidFill>
                <a:latin typeface="Courier New" charset="0"/>
              </a:rPr>
              <a:t> *&gt; arcs;</a:t>
            </a:r>
            <a:r>
              <a:rPr lang="en-US" altLang="zh-CN" dirty="0">
                <a:solidFill>
                  <a:srgbClr val="0000FF"/>
                </a:solidFill>
                <a:latin typeface="Courier New" charset="0"/>
              </a:rPr>
              <a:t>                  /* The set of arcs in the graph  */</a:t>
            </a:r>
            <a:endParaRPr lang="en-US" dirty="0">
              <a:solidFill>
                <a:srgbClr val="000000"/>
              </a:solidFill>
              <a:latin typeface="Courier New" charset="0"/>
            </a:endParaRPr>
          </a:p>
          <a:p>
            <a:pPr>
              <a:lnSpc>
                <a:spcPct val="90000"/>
              </a:lnSpc>
            </a:pPr>
            <a:r>
              <a:rPr lang="en-US" dirty="0">
                <a:solidFill>
                  <a:srgbClr val="000000"/>
                </a:solidFill>
                <a:latin typeface="Courier New" charset="0"/>
              </a:rPr>
              <a:t>   Map&lt;</a:t>
            </a:r>
            <a:r>
              <a:rPr lang="en-US" dirty="0" err="1">
                <a:solidFill>
                  <a:srgbClr val="000000"/>
                </a:solidFill>
                <a:latin typeface="Courier New" charset="0"/>
              </a:rPr>
              <a:t>std</a:t>
            </a:r>
            <a:r>
              <a:rPr lang="en-US" dirty="0">
                <a:solidFill>
                  <a:srgbClr val="000000"/>
                </a:solidFill>
                <a:latin typeface="Courier New" charset="0"/>
              </a:rPr>
              <a:t>::</a:t>
            </a:r>
            <a:r>
              <a:rPr lang="en-US" dirty="0" err="1" smtClean="0">
                <a:solidFill>
                  <a:srgbClr val="000000"/>
                </a:solidFill>
                <a:latin typeface="Courier New" charset="0"/>
              </a:rPr>
              <a:t>string,NodeType</a:t>
            </a:r>
            <a:r>
              <a:rPr lang="en-US" dirty="0" smtClean="0">
                <a:solidFill>
                  <a:srgbClr val="000000"/>
                </a:solidFill>
                <a:latin typeface="Courier New" charset="0"/>
              </a:rPr>
              <a:t> </a:t>
            </a:r>
            <a:r>
              <a:rPr lang="en-US" dirty="0">
                <a:solidFill>
                  <a:srgbClr val="000000"/>
                </a:solidFill>
                <a:latin typeface="Courier New" charset="0"/>
              </a:rPr>
              <a:t>*&gt; </a:t>
            </a:r>
            <a:r>
              <a:rPr lang="en-US" dirty="0" err="1">
                <a:solidFill>
                  <a:srgbClr val="000000"/>
                </a:solidFill>
                <a:latin typeface="Courier New" charset="0"/>
              </a:rPr>
              <a:t>nodeMap</a:t>
            </a:r>
            <a:r>
              <a:rPr lang="en-US" dirty="0">
                <a:solidFill>
                  <a:srgbClr val="000000"/>
                </a:solidFill>
                <a:latin typeface="Courier New" charset="0"/>
              </a:rPr>
              <a:t>;</a:t>
            </a:r>
            <a:r>
              <a:rPr lang="en-US" altLang="zh-CN" dirty="0">
                <a:solidFill>
                  <a:srgbClr val="0000FF"/>
                </a:solidFill>
                <a:latin typeface="Courier New" charset="0"/>
              </a:rPr>
              <a:t> /* A map from names to nodes     */</a:t>
            </a:r>
            <a:endParaRPr lang="en-US" dirty="0">
              <a:solidFill>
                <a:srgbClr val="000000"/>
              </a:solidFill>
              <a:latin typeface="Courier New" charset="0"/>
            </a:endParaRPr>
          </a:p>
          <a:p>
            <a:pPr>
              <a:lnSpc>
                <a:spcPct val="90000"/>
              </a:lnSpc>
            </a:pPr>
            <a:endParaRPr lang="en-US" dirty="0">
              <a:solidFill>
                <a:srgbClr val="0000CC"/>
              </a:solidFill>
              <a:latin typeface="Courier New" charset="0"/>
            </a:endParaRPr>
          </a:p>
          <a:p>
            <a:pPr>
              <a:lnSpc>
                <a:spcPct val="90000"/>
              </a:lnSpc>
            </a:pPr>
            <a:r>
              <a:rPr lang="en-US" dirty="0">
                <a:solidFill>
                  <a:srgbClr val="0000FF"/>
                </a:solidFill>
                <a:latin typeface="Courier New" charset="0"/>
              </a:rPr>
              <a:t>/* Private methods */</a:t>
            </a:r>
          </a:p>
          <a:p>
            <a:pPr>
              <a:lnSpc>
                <a:spcPct val="90000"/>
              </a:lnSpc>
            </a:pPr>
            <a:endParaRPr lang="en-US" dirty="0">
              <a:solidFill>
                <a:srgbClr val="000000"/>
              </a:solidFill>
              <a:latin typeface="Courier New" charset="0"/>
            </a:endParaRPr>
          </a:p>
          <a:p>
            <a:pPr>
              <a:lnSpc>
                <a:spcPct val="90000"/>
              </a:lnSpc>
            </a:pPr>
            <a:r>
              <a:rPr lang="en-US" dirty="0">
                <a:solidFill>
                  <a:srgbClr val="000000"/>
                </a:solidFill>
                <a:latin typeface="Courier New" charset="0"/>
              </a:rPr>
              <a:t>   void </a:t>
            </a:r>
            <a:r>
              <a:rPr lang="en-US" dirty="0" err="1">
                <a:solidFill>
                  <a:srgbClr val="000000"/>
                </a:solidFill>
                <a:latin typeface="Courier New" charset="0"/>
              </a:rPr>
              <a:t>deepCopy</a:t>
            </a:r>
            <a:r>
              <a:rPr lang="en-US" dirty="0">
                <a:solidFill>
                  <a:srgbClr val="000000"/>
                </a:solidFill>
                <a:latin typeface="Courier New" charset="0"/>
              </a:rPr>
              <a:t>(</a:t>
            </a:r>
            <a:r>
              <a:rPr lang="en-US" dirty="0" err="1">
                <a:solidFill>
                  <a:srgbClr val="000000"/>
                </a:solidFill>
                <a:latin typeface="Courier New" charset="0"/>
              </a:rPr>
              <a:t>const</a:t>
            </a:r>
            <a:r>
              <a:rPr lang="en-US" dirty="0">
                <a:solidFill>
                  <a:srgbClr val="000000"/>
                </a:solidFill>
                <a:latin typeface="Courier New" charset="0"/>
              </a:rPr>
              <a:t> Graph &amp; </a:t>
            </a:r>
            <a:r>
              <a:rPr lang="en-US" dirty="0" err="1">
                <a:solidFill>
                  <a:srgbClr val="000000"/>
                </a:solidFill>
                <a:latin typeface="Courier New" charset="0"/>
              </a:rPr>
              <a:t>src</a:t>
            </a:r>
            <a:r>
              <a:rPr lang="en-US" dirty="0">
                <a:solidFill>
                  <a:srgbClr val="000000"/>
                </a:solidFill>
                <a:latin typeface="Courier New" charset="0"/>
              </a:rPr>
              <a:t>);</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a:t>
            </a:r>
            <a:r>
              <a:rPr lang="en-US" dirty="0" err="1">
                <a:solidFill>
                  <a:srgbClr val="000000"/>
                </a:solidFill>
                <a:latin typeface="Courier New" charset="0"/>
              </a:rPr>
              <a:t>getExistingNode</a:t>
            </a:r>
            <a:r>
              <a:rPr lang="en-US" dirty="0">
                <a:solidFill>
                  <a:srgbClr val="000000"/>
                </a:solidFill>
                <a:latin typeface="Courier New" charset="0"/>
              </a:rPr>
              <a:t>(</a:t>
            </a:r>
            <a:r>
              <a:rPr lang="en-US" dirty="0" err="1">
                <a:solidFill>
                  <a:srgbClr val="000000"/>
                </a:solidFill>
                <a:latin typeface="Courier New" charset="0"/>
              </a:rPr>
              <a:t>std</a:t>
            </a:r>
            <a:r>
              <a:rPr lang="en-US" dirty="0">
                <a:solidFill>
                  <a:srgbClr val="000000"/>
                </a:solidFill>
                <a:latin typeface="Courier New" charset="0"/>
              </a:rPr>
              <a:t>::string name) </a:t>
            </a:r>
            <a:r>
              <a:rPr lang="en-US" dirty="0" err="1">
                <a:solidFill>
                  <a:srgbClr val="000000"/>
                </a:solidFill>
                <a:latin typeface="Courier New" charset="0"/>
              </a:rPr>
              <a:t>const</a:t>
            </a:r>
            <a:r>
              <a:rPr lang="en-US" dirty="0">
                <a:solidFill>
                  <a:srgbClr val="000000"/>
                </a:solidFill>
                <a:latin typeface="Courier New" charset="0"/>
              </a:rPr>
              <a:t>;</a:t>
            </a:r>
          </a:p>
        </p:txBody>
      </p:sp>
      <p:sp>
        <p:nvSpPr>
          <p:cNvPr id="925700"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The Private Section of </a:t>
            </a:r>
            <a:r>
              <a:rPr lang="en-US" sz="3600" b="1" dirty="0" err="1">
                <a:solidFill>
                  <a:srgbClr val="FF0000"/>
                </a:solidFill>
                <a:latin typeface="Courier New"/>
                <a:cs typeface="Courier New"/>
              </a:rPr>
              <a:t>graph.h</a:t>
            </a:r>
            <a:endParaRPr lang="en-US" sz="4000" b="1" dirty="0">
              <a:solidFill>
                <a:srgbClr val="FF0000"/>
              </a:solidFill>
              <a:latin typeface="Courier New"/>
              <a:cs typeface="Courier New"/>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sz="2400" b="0">
              <a:solidFill>
                <a:srgbClr val="000000"/>
              </a:solidFill>
            </a:endParaRPr>
          </a:p>
        </p:txBody>
      </p:sp>
      <p:sp>
        <p:nvSpPr>
          <p:cNvPr id="927747" name="Text Box 3"/>
          <p:cNvSpPr txBox="1">
            <a:spLocks noChangeArrowheads="1"/>
          </p:cNvSpPr>
          <p:nvPr/>
        </p:nvSpPr>
        <p:spPr bwMode="auto">
          <a:xfrm>
            <a:off x="381000" y="1193800"/>
            <a:ext cx="8440738" cy="5327612"/>
          </a:xfrm>
          <a:prstGeom prst="rect">
            <a:avLst/>
          </a:prstGeom>
          <a:noFill/>
          <a:ln w="9525">
            <a:noFill/>
            <a:miter lim="800000"/>
            <a:headEnd/>
            <a:tailEnd/>
          </a:ln>
          <a:effectLst/>
        </p:spPr>
        <p:txBody>
          <a:bodyPr>
            <a:prstTxWarp prst="textNoShape">
              <a:avLst/>
            </a:prstTxWarp>
            <a:spAutoFit/>
          </a:bodyPr>
          <a:lstStyle/>
          <a:p>
            <a:pPr>
              <a:lnSpc>
                <a:spcPct val="90000"/>
              </a:lnSpc>
            </a:pPr>
            <a:r>
              <a:rPr lang="en-US" dirty="0">
                <a:solidFill>
                  <a:srgbClr val="0000FF"/>
                </a:solidFill>
                <a:latin typeface="Courier New" charset="0"/>
              </a:rPr>
              <a:t>/* Implementation notes: Graph class</a:t>
            </a: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As is typical for layered abstractions built on top of other classes,</a:t>
            </a:r>
          </a:p>
          <a:p>
            <a:pPr>
              <a:lnSpc>
                <a:spcPct val="90000"/>
              </a:lnSpc>
            </a:pPr>
            <a:r>
              <a:rPr lang="en-US" dirty="0">
                <a:solidFill>
                  <a:srgbClr val="0000FF"/>
                </a:solidFill>
                <a:latin typeface="Courier New" charset="0"/>
              </a:rPr>
              <a:t> * the implementations of the methods in the graph class tend to be very</a:t>
            </a:r>
          </a:p>
          <a:p>
            <a:pPr>
              <a:lnSpc>
                <a:spcPct val="90000"/>
              </a:lnSpc>
            </a:pPr>
            <a:r>
              <a:rPr lang="en-US" dirty="0">
                <a:solidFill>
                  <a:srgbClr val="0000FF"/>
                </a:solidFill>
                <a:latin typeface="Courier New" charset="0"/>
              </a:rPr>
              <a:t> * short, because they can hand all the hard work off to the underlying </a:t>
            </a:r>
          </a:p>
          <a:p>
            <a:pPr>
              <a:lnSpc>
                <a:spcPct val="90000"/>
              </a:lnSpc>
            </a:pPr>
            <a:r>
              <a:rPr lang="en-US" dirty="0">
                <a:solidFill>
                  <a:srgbClr val="0000FF"/>
                </a:solidFill>
                <a:latin typeface="Courier New" charset="0"/>
              </a:rPr>
              <a:t> * class.</a:t>
            </a:r>
            <a:endParaRPr lang="en-US" dirty="0">
              <a:solidFill>
                <a:srgbClr val="0000FF"/>
              </a:solidFill>
              <a:latin typeface="Courier New" charset="0"/>
            </a:endParaRPr>
          </a:p>
          <a:p>
            <a:pPr>
              <a:lnSpc>
                <a:spcPct val="90000"/>
              </a:lnSpc>
            </a:pPr>
            <a:r>
              <a:rPr lang="en-US" dirty="0">
                <a:solidFill>
                  <a:srgbClr val="0000FF"/>
                </a:solidFill>
                <a:latin typeface="Courier New" charset="0"/>
              </a:rPr>
              <a:t> </a:t>
            </a:r>
            <a:r>
              <a:rPr lang="en-US" dirty="0">
                <a:solidFill>
                  <a:srgbClr val="0000FF"/>
                </a:solidFill>
                <a:latin typeface="Courier New" charset="0"/>
              </a:rPr>
              <a:t>*</a:t>
            </a:r>
          </a:p>
          <a:p>
            <a:pPr>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addNode</a:t>
            </a:r>
            <a:endParaRPr lang="en-US" dirty="0">
              <a:solidFill>
                <a:srgbClr val="0000FF"/>
              </a:solidFill>
              <a:latin typeface="Courier New" charset="0"/>
            </a:endParaRPr>
          </a:p>
          <a:p>
            <a:pPr>
              <a:lnSpc>
                <a:spcPct val="90000"/>
              </a:lnSpc>
            </a:pPr>
            <a:r>
              <a:rPr lang="en-US" dirty="0">
                <a:solidFill>
                  <a:srgbClr val="0000FF"/>
                </a:solidFill>
                <a:latin typeface="Courier New" charset="0"/>
              </a:rPr>
              <a:t> * -----------------------------</a:t>
            </a:r>
          </a:p>
          <a:p>
            <a:pPr>
              <a:lnSpc>
                <a:spcPct val="90000"/>
              </a:lnSpc>
            </a:pPr>
            <a:r>
              <a:rPr lang="en-US" dirty="0">
                <a:solidFill>
                  <a:srgbClr val="0000FF"/>
                </a:solidFill>
                <a:latin typeface="Courier New" charset="0"/>
              </a:rPr>
              <a:t> * The </a:t>
            </a:r>
            <a:r>
              <a:rPr lang="en-US" dirty="0" err="1">
                <a:solidFill>
                  <a:srgbClr val="0000FF"/>
                </a:solidFill>
                <a:latin typeface="Courier New" charset="0"/>
              </a:rPr>
              <a:t>addNode</a:t>
            </a:r>
            <a:r>
              <a:rPr lang="en-US" dirty="0">
                <a:solidFill>
                  <a:srgbClr val="0000FF"/>
                </a:solidFill>
                <a:latin typeface="Courier New" charset="0"/>
              </a:rPr>
              <a:t> method adds the node to the set of nodes for the graph and</a:t>
            </a:r>
          </a:p>
          <a:p>
            <a:pPr>
              <a:lnSpc>
                <a:spcPct val="90000"/>
              </a:lnSpc>
            </a:pPr>
            <a:r>
              <a:rPr lang="en-US" dirty="0">
                <a:solidFill>
                  <a:srgbClr val="0000FF"/>
                </a:solidFill>
                <a:latin typeface="Courier New" charset="0"/>
              </a:rPr>
              <a:t> * to the map from names to nodes.</a:t>
            </a:r>
          </a:p>
          <a:p>
            <a:pPr>
              <a:lnSpc>
                <a:spcPct val="90000"/>
              </a:lnSpc>
            </a:pPr>
            <a:r>
              <a:rPr lang="en-US" dirty="0">
                <a:solidFill>
                  <a:srgbClr val="0000FF"/>
                </a:solidFill>
                <a:latin typeface="Courier New" charset="0"/>
              </a:rPr>
              <a:t> </a:t>
            </a:r>
            <a:r>
              <a:rPr lang="en-US" dirty="0" smtClean="0">
                <a:solidFill>
                  <a:srgbClr val="0000FF"/>
                </a:solidFill>
                <a:latin typeface="Courier New" charset="0"/>
              </a:rPr>
              <a:t>*/</a:t>
            </a:r>
          </a:p>
          <a:p>
            <a:pPr>
              <a:lnSpc>
                <a:spcPct val="90000"/>
              </a:lnSpc>
            </a:pPr>
            <a:r>
              <a:rPr lang="en-US" dirty="0" smtClean="0">
                <a:solidFill>
                  <a:srgbClr val="000000"/>
                </a:solidFill>
                <a:latin typeface="Courier New" charset="0"/>
              </a:rPr>
              <a:t>template </a:t>
            </a:r>
            <a:r>
              <a:rPr lang="en-US" dirty="0">
                <a:solidFill>
                  <a:srgbClr val="000000"/>
                </a:solidFill>
                <a:latin typeface="Courier New" charset="0"/>
              </a:rPr>
              <a:t>&lt;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NodeType,typename</a:t>
            </a: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&gt;</a:t>
            </a:r>
          </a:p>
          <a:p>
            <a:pPr>
              <a:lnSpc>
                <a:spcPct val="90000"/>
              </a:lnSpc>
            </a:pPr>
            <a:r>
              <a:rPr lang="en-US" dirty="0" err="1">
                <a:solidFill>
                  <a:srgbClr val="000000"/>
                </a:solidFill>
                <a:latin typeface="Courier New" charset="0"/>
              </a:rPr>
              <a:t>NodeType</a:t>
            </a:r>
            <a:r>
              <a:rPr lang="en-US" dirty="0">
                <a:solidFill>
                  <a:srgbClr val="000000"/>
                </a:solidFill>
                <a:latin typeface="Courier New" charset="0"/>
              </a:rPr>
              <a:t> *Graph&lt;</a:t>
            </a:r>
            <a:r>
              <a:rPr lang="en-US" dirty="0" err="1">
                <a:solidFill>
                  <a:srgbClr val="000000"/>
                </a:solidFill>
                <a:latin typeface="Courier New" charset="0"/>
              </a:rPr>
              <a:t>NodeType,ArcType</a:t>
            </a:r>
            <a:r>
              <a:rPr lang="en-US" dirty="0">
                <a:solidFill>
                  <a:srgbClr val="000000"/>
                </a:solidFill>
                <a:latin typeface="Courier New" charset="0"/>
              </a:rPr>
              <a:t>&gt;::</a:t>
            </a:r>
            <a:r>
              <a:rPr lang="en-US" dirty="0" err="1">
                <a:solidFill>
                  <a:srgbClr val="000000"/>
                </a:solidFill>
                <a:latin typeface="Courier New" charset="0"/>
              </a:rPr>
              <a:t>addNode</a:t>
            </a:r>
            <a:r>
              <a:rPr lang="en-US" dirty="0">
                <a:solidFill>
                  <a:srgbClr val="000000"/>
                </a:solidFill>
                <a:latin typeface="Courier New" charset="0"/>
              </a:rPr>
              <a:t>(</a:t>
            </a:r>
            <a:r>
              <a:rPr lang="en-US" dirty="0" err="1">
                <a:solidFill>
                  <a:srgbClr val="000000"/>
                </a:solidFill>
                <a:latin typeface="Courier New" charset="0"/>
              </a:rPr>
              <a:t>std</a:t>
            </a:r>
            <a:r>
              <a:rPr lang="en-US" dirty="0">
                <a:solidFill>
                  <a:srgbClr val="000000"/>
                </a:solidFill>
                <a:latin typeface="Courier New" charset="0"/>
              </a:rPr>
              <a:t>::string name) {</a:t>
            </a:r>
          </a:p>
          <a:p>
            <a:pPr>
              <a:lnSpc>
                <a:spcPct val="90000"/>
              </a:lnSpc>
            </a:pPr>
            <a:r>
              <a:rPr lang="en-US" dirty="0">
                <a:solidFill>
                  <a:srgbClr val="000000"/>
                </a:solidFill>
                <a:latin typeface="Courier New" charset="0"/>
              </a:rPr>
              <a:t>   if (</a:t>
            </a:r>
            <a:r>
              <a:rPr lang="en-US" dirty="0" err="1">
                <a:solidFill>
                  <a:srgbClr val="000000"/>
                </a:solidFill>
                <a:latin typeface="Courier New" charset="0"/>
              </a:rPr>
              <a:t>nodeMap.containsKey</a:t>
            </a:r>
            <a:r>
              <a:rPr lang="en-US" dirty="0">
                <a:solidFill>
                  <a:srgbClr val="000000"/>
                </a:solidFill>
                <a:latin typeface="Courier New" charset="0"/>
              </a:rPr>
              <a:t>(name)) {</a:t>
            </a:r>
          </a:p>
          <a:p>
            <a:pPr>
              <a:lnSpc>
                <a:spcPct val="90000"/>
              </a:lnSpc>
            </a:pPr>
            <a:r>
              <a:rPr lang="en-US" dirty="0">
                <a:solidFill>
                  <a:srgbClr val="000000"/>
                </a:solidFill>
                <a:latin typeface="Courier New" charset="0"/>
              </a:rPr>
              <a:t>      error("</a:t>
            </a:r>
            <a:r>
              <a:rPr lang="en-US" dirty="0" err="1">
                <a:solidFill>
                  <a:srgbClr val="000000"/>
                </a:solidFill>
                <a:latin typeface="Courier New" charset="0"/>
              </a:rPr>
              <a:t>addNode</a:t>
            </a:r>
            <a:r>
              <a:rPr lang="en-US" dirty="0">
                <a:solidFill>
                  <a:srgbClr val="000000"/>
                </a:solidFill>
                <a:latin typeface="Courier New" charset="0"/>
              </a:rPr>
              <a:t>: Node " + name + " already exists");</a:t>
            </a:r>
          </a:p>
          <a:p>
            <a:pPr>
              <a:lnSpc>
                <a:spcPct val="90000"/>
              </a:lnSpc>
            </a:pPr>
            <a:r>
              <a:rPr lang="en-US" dirty="0">
                <a:solidFill>
                  <a:srgbClr val="000000"/>
                </a:solidFill>
                <a:latin typeface="Courier New" charset="0"/>
              </a:rPr>
              <a:t>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NodeType</a:t>
            </a:r>
            <a:r>
              <a:rPr lang="en-US" dirty="0">
                <a:solidFill>
                  <a:srgbClr val="000000"/>
                </a:solidFill>
                <a:latin typeface="Courier New" charset="0"/>
              </a:rPr>
              <a:t> *node = new </a:t>
            </a:r>
            <a:r>
              <a:rPr lang="en-US" dirty="0" err="1">
                <a:solidFill>
                  <a:srgbClr val="000000"/>
                </a:solidFill>
                <a:latin typeface="Courier New" charset="0"/>
              </a:rPr>
              <a:t>NodeType</a:t>
            </a:r>
            <a:r>
              <a:rPr lang="en-US" dirty="0">
                <a:solidFill>
                  <a:srgbClr val="000000"/>
                </a:solidFill>
                <a:latin typeface="Courier New" charset="0"/>
              </a:rPr>
              <a:t>();</a:t>
            </a:r>
          </a:p>
          <a:p>
            <a:pPr>
              <a:lnSpc>
                <a:spcPct val="90000"/>
              </a:lnSpc>
            </a:pPr>
            <a:r>
              <a:rPr lang="en-US" dirty="0">
                <a:solidFill>
                  <a:srgbClr val="000000"/>
                </a:solidFill>
                <a:latin typeface="Courier New" charset="0"/>
              </a:rPr>
              <a:t>   node-&gt;name = name;</a:t>
            </a:r>
          </a:p>
          <a:p>
            <a:pPr>
              <a:lnSpc>
                <a:spcPct val="90000"/>
              </a:lnSpc>
            </a:pPr>
            <a:r>
              <a:rPr lang="en-US" dirty="0">
                <a:solidFill>
                  <a:srgbClr val="000000"/>
                </a:solidFill>
                <a:latin typeface="Courier New" charset="0"/>
              </a:rPr>
              <a:t>   return </a:t>
            </a:r>
            <a:r>
              <a:rPr lang="en-US" dirty="0" err="1">
                <a:solidFill>
                  <a:srgbClr val="000000"/>
                </a:solidFill>
                <a:latin typeface="Courier New" charset="0"/>
              </a:rPr>
              <a:t>addNode</a:t>
            </a:r>
            <a:r>
              <a:rPr lang="en-US" dirty="0">
                <a:solidFill>
                  <a:srgbClr val="000000"/>
                </a:solidFill>
                <a:latin typeface="Courier New" charset="0"/>
              </a:rPr>
              <a:t>(node);</a:t>
            </a:r>
          </a:p>
          <a:p>
            <a:pPr>
              <a:lnSpc>
                <a:spcPct val="90000"/>
              </a:lnSpc>
            </a:pPr>
            <a:r>
              <a:rPr lang="en-US" dirty="0" smtClean="0">
                <a:solidFill>
                  <a:srgbClr val="000000"/>
                </a:solidFill>
                <a:latin typeface="Courier New" charset="0"/>
              </a:rPr>
              <a:t>}</a:t>
            </a:r>
          </a:p>
          <a:p>
            <a:pPr>
              <a:lnSpc>
                <a:spcPct val="90000"/>
              </a:lnSpc>
            </a:pPr>
            <a:r>
              <a:rPr lang="en-US" dirty="0" smtClean="0">
                <a:solidFill>
                  <a:srgbClr val="000000"/>
                </a:solidFill>
                <a:latin typeface="Courier New" charset="0"/>
              </a:rPr>
              <a:t>template </a:t>
            </a:r>
            <a:r>
              <a:rPr lang="en-US" dirty="0">
                <a:solidFill>
                  <a:srgbClr val="000000"/>
                </a:solidFill>
                <a:latin typeface="Courier New" charset="0"/>
              </a:rPr>
              <a:t>&lt;</a:t>
            </a:r>
            <a:r>
              <a:rPr lang="en-US" dirty="0" err="1">
                <a:solidFill>
                  <a:srgbClr val="000000"/>
                </a:solidFill>
                <a:latin typeface="Courier New" charset="0"/>
              </a:rPr>
              <a:t>typename</a:t>
            </a:r>
            <a:r>
              <a:rPr lang="en-US" dirty="0">
                <a:solidFill>
                  <a:srgbClr val="000000"/>
                </a:solidFill>
                <a:latin typeface="Courier New" charset="0"/>
              </a:rPr>
              <a:t> </a:t>
            </a:r>
            <a:r>
              <a:rPr lang="en-US" dirty="0" err="1">
                <a:solidFill>
                  <a:srgbClr val="000000"/>
                </a:solidFill>
                <a:latin typeface="Courier New" charset="0"/>
              </a:rPr>
              <a:t>NodeType,typename</a:t>
            </a:r>
            <a:r>
              <a:rPr lang="en-US" dirty="0">
                <a:solidFill>
                  <a:srgbClr val="000000"/>
                </a:solidFill>
                <a:latin typeface="Courier New" charset="0"/>
              </a:rPr>
              <a:t> </a:t>
            </a:r>
            <a:r>
              <a:rPr lang="en-US" dirty="0" err="1">
                <a:solidFill>
                  <a:srgbClr val="000000"/>
                </a:solidFill>
                <a:latin typeface="Courier New" charset="0"/>
              </a:rPr>
              <a:t>ArcType</a:t>
            </a:r>
            <a:r>
              <a:rPr lang="en-US" dirty="0">
                <a:solidFill>
                  <a:srgbClr val="000000"/>
                </a:solidFill>
                <a:latin typeface="Courier New" charset="0"/>
              </a:rPr>
              <a:t>&gt;</a:t>
            </a:r>
          </a:p>
          <a:p>
            <a:pPr>
              <a:lnSpc>
                <a:spcPct val="90000"/>
              </a:lnSpc>
            </a:pPr>
            <a:r>
              <a:rPr lang="en-US" dirty="0" err="1">
                <a:solidFill>
                  <a:srgbClr val="000000"/>
                </a:solidFill>
                <a:latin typeface="Courier New" charset="0"/>
              </a:rPr>
              <a:t>NodeType</a:t>
            </a:r>
            <a:r>
              <a:rPr lang="en-US" dirty="0">
                <a:solidFill>
                  <a:srgbClr val="000000"/>
                </a:solidFill>
                <a:latin typeface="Courier New" charset="0"/>
              </a:rPr>
              <a:t> *Graph&lt;</a:t>
            </a:r>
            <a:r>
              <a:rPr lang="en-US" dirty="0" err="1">
                <a:solidFill>
                  <a:srgbClr val="000000"/>
                </a:solidFill>
                <a:latin typeface="Courier New" charset="0"/>
              </a:rPr>
              <a:t>NodeType,ArcType</a:t>
            </a:r>
            <a:r>
              <a:rPr lang="en-US" dirty="0">
                <a:solidFill>
                  <a:srgbClr val="000000"/>
                </a:solidFill>
                <a:latin typeface="Courier New" charset="0"/>
              </a:rPr>
              <a:t>&gt;::</a:t>
            </a:r>
            <a:r>
              <a:rPr lang="en-US" dirty="0" err="1">
                <a:solidFill>
                  <a:srgbClr val="000000"/>
                </a:solidFill>
                <a:latin typeface="Courier New" charset="0"/>
              </a:rPr>
              <a:t>addNode</a:t>
            </a:r>
            <a:r>
              <a:rPr lang="en-US" dirty="0">
                <a:solidFill>
                  <a:srgbClr val="000000"/>
                </a:solidFill>
                <a:latin typeface="Courier New" charset="0"/>
              </a:rPr>
              <a:t>(</a:t>
            </a:r>
            <a:r>
              <a:rPr lang="en-US" dirty="0" err="1">
                <a:solidFill>
                  <a:srgbClr val="000000"/>
                </a:solidFill>
                <a:latin typeface="Courier New" charset="0"/>
              </a:rPr>
              <a:t>NodeType</a:t>
            </a:r>
            <a:r>
              <a:rPr lang="en-US" dirty="0">
                <a:solidFill>
                  <a:srgbClr val="000000"/>
                </a:solidFill>
                <a:latin typeface="Courier New" charset="0"/>
              </a:rPr>
              <a:t> *node) {</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nodes.add</a:t>
            </a:r>
            <a:r>
              <a:rPr lang="en-US" dirty="0">
                <a:solidFill>
                  <a:srgbClr val="000000"/>
                </a:solidFill>
                <a:latin typeface="Courier New" charset="0"/>
              </a:rPr>
              <a:t>(node);</a:t>
            </a:r>
          </a:p>
          <a:p>
            <a:pPr>
              <a:lnSpc>
                <a:spcPct val="90000"/>
              </a:lnSpc>
            </a:pPr>
            <a:r>
              <a:rPr lang="en-US" dirty="0">
                <a:solidFill>
                  <a:srgbClr val="000000"/>
                </a:solidFill>
                <a:latin typeface="Courier New" charset="0"/>
              </a:rPr>
              <a:t>   </a:t>
            </a:r>
            <a:r>
              <a:rPr lang="en-US" dirty="0" err="1">
                <a:solidFill>
                  <a:srgbClr val="000000"/>
                </a:solidFill>
                <a:latin typeface="Courier New" charset="0"/>
              </a:rPr>
              <a:t>nodeMap</a:t>
            </a:r>
            <a:r>
              <a:rPr lang="en-US" dirty="0">
                <a:solidFill>
                  <a:srgbClr val="000000"/>
                </a:solidFill>
                <a:latin typeface="Courier New" charset="0"/>
              </a:rPr>
              <a:t>[node-&gt;name] = node;</a:t>
            </a:r>
          </a:p>
          <a:p>
            <a:pPr>
              <a:lnSpc>
                <a:spcPct val="90000"/>
              </a:lnSpc>
            </a:pPr>
            <a:r>
              <a:rPr lang="en-US" dirty="0">
                <a:solidFill>
                  <a:srgbClr val="000000"/>
                </a:solidFill>
                <a:latin typeface="Courier New" charset="0"/>
              </a:rPr>
              <a:t>   return node;</a:t>
            </a:r>
          </a:p>
          <a:p>
            <a:pPr>
              <a:lnSpc>
                <a:spcPct val="90000"/>
              </a:lnSpc>
            </a:pPr>
            <a:r>
              <a:rPr lang="en-US" dirty="0" smtClean="0">
                <a:solidFill>
                  <a:srgbClr val="000000"/>
                </a:solidFill>
                <a:latin typeface="Courier New" charset="0"/>
              </a:rPr>
              <a:t>}</a:t>
            </a:r>
            <a:endParaRPr lang="en-US" dirty="0">
              <a:solidFill>
                <a:srgbClr val="000000"/>
              </a:solidFill>
              <a:latin typeface="Courier New" charset="0"/>
            </a:endParaRPr>
          </a:p>
        </p:txBody>
      </p:sp>
      <p:sp>
        <p:nvSpPr>
          <p:cNvPr id="927748" name="Rectangle 4"/>
          <p:cNvSpPr>
            <a:spLocks noGrp="1" noChangeArrowheads="1"/>
          </p:cNvSpPr>
          <p:nvPr>
            <p:ph type="title"/>
          </p:nvPr>
        </p:nvSpPr>
        <p:spPr>
          <a:xfrm>
            <a:off x="0" y="76200"/>
            <a:ext cx="9144000" cy="1143000"/>
          </a:xfrm>
          <a:noFill/>
          <a:ln/>
        </p:spPr>
        <p:txBody>
          <a:bodyPr/>
          <a:lstStyle/>
          <a:p>
            <a:r>
              <a:rPr lang="en-US" sz="4000" dirty="0">
                <a:solidFill>
                  <a:srgbClr val="FF0000"/>
                </a:solidFill>
              </a:rPr>
              <a:t>The Implementation Section</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ChangeArrowheads="1"/>
          </p:cNvSpPr>
          <p:nvPr/>
        </p:nvSpPr>
        <p:spPr bwMode="auto">
          <a:xfrm>
            <a:off x="304800" y="1076325"/>
            <a:ext cx="8534400" cy="5476875"/>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13411" name="Text Box 3"/>
          <p:cNvSpPr txBox="1">
            <a:spLocks noChangeArrowheads="1"/>
          </p:cNvSpPr>
          <p:nvPr/>
        </p:nvSpPr>
        <p:spPr bwMode="auto">
          <a:xfrm>
            <a:off x="381000" y="1191627"/>
            <a:ext cx="8440737" cy="5332998"/>
          </a:xfrm>
          <a:prstGeom prst="rect">
            <a:avLst/>
          </a:prstGeom>
          <a:noFill/>
          <a:ln w="9525">
            <a:noFill/>
            <a:miter lim="800000"/>
            <a:headEnd/>
            <a:tailEnd/>
          </a:ln>
          <a:effectLst/>
        </p:spPr>
        <p:txBody>
          <a:bodyPr>
            <a:prstTxWarp prst="textNoShape">
              <a:avLst/>
            </a:prstTxWarp>
            <a:spAutoFit/>
          </a:bodyPr>
          <a:lstStyle/>
          <a:p>
            <a:pPr lvl="0">
              <a:lnSpc>
                <a:spcPct val="90000"/>
              </a:lnSpc>
            </a:pPr>
            <a:r>
              <a:rPr lang="en-US" altLang="zh-CN" dirty="0">
                <a:solidFill>
                  <a:srgbClr val="0000FF"/>
                </a:solidFill>
                <a:latin typeface="Courier New" charset="0"/>
              </a:rPr>
              <a:t>/* Implementation notes: Graph class</a:t>
            </a:r>
          </a:p>
          <a:p>
            <a:pPr lvl="0">
              <a:lnSpc>
                <a:spcPct val="90000"/>
              </a:lnSpc>
            </a:pPr>
            <a:r>
              <a:rPr lang="en-US" altLang="zh-CN" dirty="0">
                <a:solidFill>
                  <a:srgbClr val="0000FF"/>
                </a:solidFill>
                <a:latin typeface="Courier New" charset="0"/>
              </a:rPr>
              <a:t> * ---------------------------------</a:t>
            </a:r>
          </a:p>
          <a:p>
            <a:pPr lvl="0">
              <a:lnSpc>
                <a:spcPct val="90000"/>
              </a:lnSpc>
            </a:pPr>
            <a:r>
              <a:rPr lang="en-US" altLang="zh-CN" dirty="0">
                <a:solidFill>
                  <a:srgbClr val="0000FF"/>
                </a:solidFill>
                <a:latin typeface="Courier New" charset="0"/>
              </a:rPr>
              <a:t> * As is typical for layered abstractions built on top of other classes,</a:t>
            </a:r>
          </a:p>
          <a:p>
            <a:pPr lvl="0">
              <a:lnSpc>
                <a:spcPct val="90000"/>
              </a:lnSpc>
            </a:pPr>
            <a:r>
              <a:rPr lang="en-US" altLang="zh-CN" dirty="0">
                <a:solidFill>
                  <a:srgbClr val="0000FF"/>
                </a:solidFill>
                <a:latin typeface="Courier New" charset="0"/>
              </a:rPr>
              <a:t> * the implementations of the methods in the graph class tend to be very</a:t>
            </a:r>
          </a:p>
          <a:p>
            <a:pPr lvl="0">
              <a:lnSpc>
                <a:spcPct val="90000"/>
              </a:lnSpc>
            </a:pPr>
            <a:r>
              <a:rPr lang="en-US" altLang="zh-CN" dirty="0">
                <a:solidFill>
                  <a:srgbClr val="0000FF"/>
                </a:solidFill>
                <a:latin typeface="Courier New" charset="0"/>
              </a:rPr>
              <a:t> * short, because they can hand all the hard work off to the underlying </a:t>
            </a:r>
          </a:p>
          <a:p>
            <a:pPr lvl="0">
              <a:lnSpc>
                <a:spcPct val="90000"/>
              </a:lnSpc>
            </a:pPr>
            <a:r>
              <a:rPr lang="en-US" altLang="zh-CN" dirty="0">
                <a:solidFill>
                  <a:srgbClr val="0000FF"/>
                </a:solidFill>
                <a:latin typeface="Courier New" charset="0"/>
              </a:rPr>
              <a:t> * class.</a:t>
            </a:r>
          </a:p>
          <a:p>
            <a:pPr lvl="0">
              <a:lnSpc>
                <a:spcPct val="90000"/>
              </a:lnSpc>
            </a:pPr>
            <a:r>
              <a:rPr lang="en-US" altLang="zh-CN" dirty="0">
                <a:solidFill>
                  <a:srgbClr val="0000FF"/>
                </a:solidFill>
                <a:latin typeface="Courier New" charset="0"/>
              </a:rPr>
              <a:t> *</a:t>
            </a:r>
          </a:p>
          <a:p>
            <a:pPr lvl="0">
              <a:lnSpc>
                <a:spcPct val="90000"/>
              </a:lnSpc>
            </a:pPr>
            <a:r>
              <a:rPr lang="en-US" altLang="zh-CN" dirty="0">
                <a:solidFill>
                  <a:srgbClr val="0000FF"/>
                </a:solidFill>
                <a:latin typeface="Courier New" charset="0"/>
              </a:rPr>
              <a:t> * Implementation notes: </a:t>
            </a:r>
            <a:r>
              <a:rPr lang="en-US" altLang="zh-CN" dirty="0" err="1">
                <a:solidFill>
                  <a:srgbClr val="0000FF"/>
                </a:solidFill>
                <a:latin typeface="Courier New" charset="0"/>
              </a:rPr>
              <a:t>addNode</a:t>
            </a:r>
            <a:endParaRPr lang="en-US" altLang="zh-CN" dirty="0">
              <a:solidFill>
                <a:srgbClr val="0000FF"/>
              </a:solidFill>
              <a:latin typeface="Courier New" charset="0"/>
            </a:endParaRPr>
          </a:p>
          <a:p>
            <a:pPr lvl="0">
              <a:lnSpc>
                <a:spcPct val="90000"/>
              </a:lnSpc>
            </a:pPr>
            <a:r>
              <a:rPr lang="en-US" altLang="zh-CN" dirty="0">
                <a:solidFill>
                  <a:srgbClr val="0000FF"/>
                </a:solidFill>
                <a:latin typeface="Courier New" charset="0"/>
              </a:rPr>
              <a:t> * -----------------------------</a:t>
            </a:r>
          </a:p>
          <a:p>
            <a:pPr lvl="0">
              <a:lnSpc>
                <a:spcPct val="90000"/>
              </a:lnSpc>
            </a:pPr>
            <a:r>
              <a:rPr lang="en-US" altLang="zh-CN" dirty="0">
                <a:solidFill>
                  <a:srgbClr val="0000FF"/>
                </a:solidFill>
                <a:latin typeface="Courier New" charset="0"/>
              </a:rPr>
              <a:t> * The </a:t>
            </a:r>
            <a:r>
              <a:rPr lang="en-US" altLang="zh-CN" dirty="0" err="1">
                <a:solidFill>
                  <a:srgbClr val="0000FF"/>
                </a:solidFill>
                <a:latin typeface="Courier New" charset="0"/>
              </a:rPr>
              <a:t>addNode</a:t>
            </a:r>
            <a:r>
              <a:rPr lang="en-US" altLang="zh-CN" dirty="0">
                <a:solidFill>
                  <a:srgbClr val="0000FF"/>
                </a:solidFill>
                <a:latin typeface="Courier New" charset="0"/>
              </a:rPr>
              <a:t> method adds the node to the set of nodes for the graph and</a:t>
            </a:r>
          </a:p>
          <a:p>
            <a:pPr lvl="0">
              <a:lnSpc>
                <a:spcPct val="90000"/>
              </a:lnSpc>
            </a:pPr>
            <a:r>
              <a:rPr lang="en-US" altLang="zh-CN" dirty="0">
                <a:solidFill>
                  <a:srgbClr val="0000FF"/>
                </a:solidFill>
                <a:latin typeface="Courier New" charset="0"/>
              </a:rPr>
              <a:t> * to the map from names to nodes.</a:t>
            </a:r>
          </a:p>
          <a:p>
            <a:pPr lvl="0">
              <a:lnSpc>
                <a:spcPct val="90000"/>
              </a:lnSpc>
            </a:pPr>
            <a:r>
              <a:rPr lang="en-US" altLang="zh-CN" dirty="0">
                <a:solidFill>
                  <a:srgbClr val="0000FF"/>
                </a:solidFill>
                <a:latin typeface="Courier New" charset="0"/>
              </a:rPr>
              <a:t> */</a:t>
            </a:r>
          </a:p>
          <a:p>
            <a:pPr lvl="0">
              <a:lnSpc>
                <a:spcPct val="90000"/>
              </a:lnSpc>
            </a:pPr>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a:t>
            </a:r>
            <a:r>
              <a:rPr lang="en-US" altLang="zh-CN" dirty="0" err="1">
                <a:solidFill>
                  <a:srgbClr val="000000"/>
                </a:solidFill>
                <a:latin typeface="Courier New" charset="0"/>
              </a:rPr>
              <a:t>NodeType,typename</a:t>
            </a:r>
            <a:r>
              <a:rPr lang="en-US" altLang="zh-CN" dirty="0">
                <a:solidFill>
                  <a:srgbClr val="000000"/>
                </a:solidFill>
                <a:latin typeface="Courier New" charset="0"/>
              </a:rPr>
              <a:t> </a:t>
            </a:r>
            <a:r>
              <a:rPr lang="en-US" altLang="zh-CN" dirty="0" err="1">
                <a:solidFill>
                  <a:srgbClr val="000000"/>
                </a:solidFill>
                <a:latin typeface="Courier New" charset="0"/>
              </a:rPr>
              <a:t>ArcType</a:t>
            </a:r>
            <a:r>
              <a:rPr lang="en-US" altLang="zh-CN" dirty="0">
                <a:solidFill>
                  <a:srgbClr val="000000"/>
                </a:solidFill>
                <a:latin typeface="Courier New" charset="0"/>
              </a:rPr>
              <a:t>&gt;</a:t>
            </a:r>
          </a:p>
          <a:p>
            <a:pPr lvl="0">
              <a:lnSpc>
                <a:spcPct val="90000"/>
              </a:lnSpc>
            </a:pPr>
            <a:r>
              <a:rPr lang="en-US" altLang="zh-CN" dirty="0" err="1">
                <a:solidFill>
                  <a:srgbClr val="000000"/>
                </a:solidFill>
                <a:latin typeface="Courier New" charset="0"/>
              </a:rPr>
              <a:t>NodeType</a:t>
            </a:r>
            <a:r>
              <a:rPr lang="en-US" altLang="zh-CN" dirty="0">
                <a:solidFill>
                  <a:srgbClr val="000000"/>
                </a:solidFill>
                <a:latin typeface="Courier New" charset="0"/>
              </a:rPr>
              <a:t> *Graph&lt;</a:t>
            </a:r>
            <a:r>
              <a:rPr lang="en-US" altLang="zh-CN" dirty="0" err="1">
                <a:solidFill>
                  <a:srgbClr val="000000"/>
                </a:solidFill>
                <a:latin typeface="Courier New" charset="0"/>
              </a:rPr>
              <a:t>NodeType,ArcType</a:t>
            </a:r>
            <a:r>
              <a:rPr lang="en-US" altLang="zh-CN" dirty="0">
                <a:solidFill>
                  <a:srgbClr val="000000"/>
                </a:solidFill>
                <a:latin typeface="Courier New" charset="0"/>
              </a:rPr>
              <a:t>&gt;::</a:t>
            </a:r>
            <a:r>
              <a:rPr lang="en-US" altLang="zh-CN" dirty="0" err="1">
                <a:solidFill>
                  <a:srgbClr val="000000"/>
                </a:solidFill>
                <a:latin typeface="Courier New" charset="0"/>
              </a:rPr>
              <a:t>addNode</a:t>
            </a:r>
            <a:r>
              <a:rPr lang="en-US" altLang="zh-CN" dirty="0">
                <a:solidFill>
                  <a:srgbClr val="000000"/>
                </a:solidFill>
                <a:latin typeface="Courier New" charset="0"/>
              </a:rPr>
              <a:t>(</a:t>
            </a:r>
            <a:r>
              <a:rPr lang="en-US" altLang="zh-CN" dirty="0" err="1">
                <a:solidFill>
                  <a:srgbClr val="000000"/>
                </a:solidFill>
                <a:latin typeface="Courier New" charset="0"/>
              </a:rPr>
              <a:t>std</a:t>
            </a:r>
            <a:r>
              <a:rPr lang="en-US" altLang="zh-CN" dirty="0">
                <a:solidFill>
                  <a:srgbClr val="000000"/>
                </a:solidFill>
                <a:latin typeface="Courier New" charset="0"/>
              </a:rPr>
              <a:t>::string name) {</a:t>
            </a:r>
          </a:p>
          <a:p>
            <a:pPr lvl="0">
              <a:lnSpc>
                <a:spcPct val="90000"/>
              </a:lnSpc>
            </a:pPr>
            <a:r>
              <a:rPr lang="en-US" altLang="zh-CN" dirty="0">
                <a:solidFill>
                  <a:srgbClr val="000000"/>
                </a:solidFill>
                <a:latin typeface="Courier New" charset="0"/>
              </a:rPr>
              <a:t>   if (</a:t>
            </a:r>
            <a:r>
              <a:rPr lang="en-US" altLang="zh-CN" dirty="0" err="1">
                <a:solidFill>
                  <a:srgbClr val="000000"/>
                </a:solidFill>
                <a:latin typeface="Courier New" charset="0"/>
              </a:rPr>
              <a:t>nodeMap.containsKey</a:t>
            </a:r>
            <a:r>
              <a:rPr lang="en-US" altLang="zh-CN" dirty="0">
                <a:solidFill>
                  <a:srgbClr val="000000"/>
                </a:solidFill>
                <a:latin typeface="Courier New" charset="0"/>
              </a:rPr>
              <a:t>(name)) {</a:t>
            </a:r>
          </a:p>
          <a:p>
            <a:pPr lvl="0">
              <a:lnSpc>
                <a:spcPct val="90000"/>
              </a:lnSpc>
            </a:pPr>
            <a:r>
              <a:rPr lang="en-US" altLang="zh-CN" dirty="0">
                <a:solidFill>
                  <a:srgbClr val="000000"/>
                </a:solidFill>
                <a:latin typeface="Courier New" charset="0"/>
              </a:rPr>
              <a:t>      error("</a:t>
            </a:r>
            <a:r>
              <a:rPr lang="en-US" altLang="zh-CN" dirty="0" err="1">
                <a:solidFill>
                  <a:srgbClr val="000000"/>
                </a:solidFill>
                <a:latin typeface="Courier New" charset="0"/>
              </a:rPr>
              <a:t>addNode</a:t>
            </a:r>
            <a:r>
              <a:rPr lang="en-US" altLang="zh-CN" dirty="0">
                <a:solidFill>
                  <a:srgbClr val="000000"/>
                </a:solidFill>
                <a:latin typeface="Courier New" charset="0"/>
              </a:rPr>
              <a:t>: Node " + name + " already exists");</a:t>
            </a:r>
          </a:p>
          <a:p>
            <a:pPr lvl="0">
              <a:lnSpc>
                <a:spcPct val="90000"/>
              </a:lnSpc>
            </a:pPr>
            <a:r>
              <a:rPr lang="en-US" altLang="zh-CN" dirty="0">
                <a:solidFill>
                  <a:srgbClr val="000000"/>
                </a:solidFill>
                <a:latin typeface="Courier New" charset="0"/>
              </a:rPr>
              <a:t>   }</a:t>
            </a:r>
          </a:p>
          <a:p>
            <a:pPr lvl="0">
              <a:lnSpc>
                <a:spcPct val="90000"/>
              </a:lnSpc>
            </a:pPr>
            <a:r>
              <a:rPr lang="en-US" altLang="zh-CN" dirty="0">
                <a:solidFill>
                  <a:srgbClr val="000000"/>
                </a:solidFill>
                <a:latin typeface="Courier New" charset="0"/>
              </a:rPr>
              <a:t>   </a:t>
            </a:r>
            <a:r>
              <a:rPr lang="en-US" altLang="zh-CN" dirty="0" err="1">
                <a:solidFill>
                  <a:srgbClr val="000000"/>
                </a:solidFill>
                <a:latin typeface="Courier New" charset="0"/>
              </a:rPr>
              <a:t>NodeType</a:t>
            </a:r>
            <a:r>
              <a:rPr lang="en-US" altLang="zh-CN" dirty="0">
                <a:solidFill>
                  <a:srgbClr val="000000"/>
                </a:solidFill>
                <a:latin typeface="Courier New" charset="0"/>
              </a:rPr>
              <a:t> *node = new </a:t>
            </a:r>
            <a:r>
              <a:rPr lang="en-US" altLang="zh-CN" dirty="0" err="1">
                <a:solidFill>
                  <a:srgbClr val="000000"/>
                </a:solidFill>
                <a:latin typeface="Courier New" charset="0"/>
              </a:rPr>
              <a:t>NodeType</a:t>
            </a:r>
            <a:r>
              <a:rPr lang="en-US" altLang="zh-CN" dirty="0">
                <a:solidFill>
                  <a:srgbClr val="000000"/>
                </a:solidFill>
                <a:latin typeface="Courier New" charset="0"/>
              </a:rPr>
              <a:t>();</a:t>
            </a:r>
          </a:p>
          <a:p>
            <a:pPr lvl="0">
              <a:lnSpc>
                <a:spcPct val="90000"/>
              </a:lnSpc>
            </a:pPr>
            <a:r>
              <a:rPr lang="en-US" altLang="zh-CN" dirty="0">
                <a:solidFill>
                  <a:srgbClr val="000000"/>
                </a:solidFill>
                <a:latin typeface="Courier New" charset="0"/>
              </a:rPr>
              <a:t>   node-&gt;name = name;</a:t>
            </a:r>
          </a:p>
          <a:p>
            <a:pPr lvl="0">
              <a:lnSpc>
                <a:spcPct val="90000"/>
              </a:lnSpc>
            </a:pPr>
            <a:r>
              <a:rPr lang="en-US" altLang="zh-CN" dirty="0">
                <a:solidFill>
                  <a:srgbClr val="000000"/>
                </a:solidFill>
                <a:latin typeface="Courier New" charset="0"/>
              </a:rPr>
              <a:t>   return </a:t>
            </a:r>
            <a:r>
              <a:rPr lang="en-US" altLang="zh-CN" dirty="0" err="1">
                <a:solidFill>
                  <a:srgbClr val="000000"/>
                </a:solidFill>
                <a:latin typeface="Courier New" charset="0"/>
              </a:rPr>
              <a:t>addNode</a:t>
            </a:r>
            <a:r>
              <a:rPr lang="en-US" altLang="zh-CN" dirty="0">
                <a:solidFill>
                  <a:srgbClr val="000000"/>
                </a:solidFill>
                <a:latin typeface="Courier New" charset="0"/>
              </a:rPr>
              <a:t>(node);</a:t>
            </a:r>
          </a:p>
          <a:p>
            <a:pPr lvl="0">
              <a:lnSpc>
                <a:spcPct val="90000"/>
              </a:lnSpc>
            </a:pPr>
            <a:r>
              <a:rPr lang="en-US" altLang="zh-CN" dirty="0">
                <a:solidFill>
                  <a:srgbClr val="000000"/>
                </a:solidFill>
                <a:latin typeface="Courier New" charset="0"/>
              </a:rPr>
              <a:t>}</a:t>
            </a:r>
          </a:p>
          <a:p>
            <a:pPr lvl="0">
              <a:lnSpc>
                <a:spcPct val="90000"/>
              </a:lnSpc>
            </a:pPr>
            <a:r>
              <a:rPr lang="en-US" altLang="zh-CN" dirty="0">
                <a:solidFill>
                  <a:srgbClr val="000000"/>
                </a:solidFill>
                <a:latin typeface="Courier New" charset="0"/>
              </a:rPr>
              <a:t>template &lt;</a:t>
            </a:r>
            <a:r>
              <a:rPr lang="en-US" altLang="zh-CN" dirty="0" err="1">
                <a:solidFill>
                  <a:srgbClr val="000000"/>
                </a:solidFill>
                <a:latin typeface="Courier New" charset="0"/>
              </a:rPr>
              <a:t>typename</a:t>
            </a:r>
            <a:r>
              <a:rPr lang="en-US" altLang="zh-CN" dirty="0">
                <a:solidFill>
                  <a:srgbClr val="000000"/>
                </a:solidFill>
                <a:latin typeface="Courier New" charset="0"/>
              </a:rPr>
              <a:t> </a:t>
            </a:r>
            <a:r>
              <a:rPr lang="en-US" altLang="zh-CN" dirty="0" err="1">
                <a:solidFill>
                  <a:srgbClr val="000000"/>
                </a:solidFill>
                <a:latin typeface="Courier New" charset="0"/>
              </a:rPr>
              <a:t>NodeType,typename</a:t>
            </a:r>
            <a:r>
              <a:rPr lang="en-US" altLang="zh-CN" dirty="0">
                <a:solidFill>
                  <a:srgbClr val="000000"/>
                </a:solidFill>
                <a:latin typeface="Courier New" charset="0"/>
              </a:rPr>
              <a:t> </a:t>
            </a:r>
            <a:r>
              <a:rPr lang="en-US" altLang="zh-CN" dirty="0" err="1">
                <a:solidFill>
                  <a:srgbClr val="000000"/>
                </a:solidFill>
                <a:latin typeface="Courier New" charset="0"/>
              </a:rPr>
              <a:t>ArcType</a:t>
            </a:r>
            <a:r>
              <a:rPr lang="en-US" altLang="zh-CN" dirty="0">
                <a:solidFill>
                  <a:srgbClr val="000000"/>
                </a:solidFill>
                <a:latin typeface="Courier New" charset="0"/>
              </a:rPr>
              <a:t>&gt;</a:t>
            </a:r>
          </a:p>
          <a:p>
            <a:pPr lvl="0">
              <a:lnSpc>
                <a:spcPct val="90000"/>
              </a:lnSpc>
            </a:pPr>
            <a:r>
              <a:rPr lang="en-US" altLang="zh-CN" dirty="0" err="1">
                <a:solidFill>
                  <a:srgbClr val="000000"/>
                </a:solidFill>
                <a:latin typeface="Courier New" charset="0"/>
              </a:rPr>
              <a:t>NodeType</a:t>
            </a:r>
            <a:r>
              <a:rPr lang="en-US" altLang="zh-CN" dirty="0">
                <a:solidFill>
                  <a:srgbClr val="000000"/>
                </a:solidFill>
                <a:latin typeface="Courier New" charset="0"/>
              </a:rPr>
              <a:t> *Graph&lt;</a:t>
            </a:r>
            <a:r>
              <a:rPr lang="en-US" altLang="zh-CN" dirty="0" err="1">
                <a:solidFill>
                  <a:srgbClr val="000000"/>
                </a:solidFill>
                <a:latin typeface="Courier New" charset="0"/>
              </a:rPr>
              <a:t>NodeType,ArcType</a:t>
            </a:r>
            <a:r>
              <a:rPr lang="en-US" altLang="zh-CN" dirty="0">
                <a:solidFill>
                  <a:srgbClr val="000000"/>
                </a:solidFill>
                <a:latin typeface="Courier New" charset="0"/>
              </a:rPr>
              <a:t>&gt;::</a:t>
            </a:r>
            <a:r>
              <a:rPr lang="en-US" altLang="zh-CN" dirty="0" err="1">
                <a:solidFill>
                  <a:srgbClr val="000000"/>
                </a:solidFill>
                <a:latin typeface="Courier New" charset="0"/>
              </a:rPr>
              <a:t>addNode</a:t>
            </a:r>
            <a:r>
              <a:rPr lang="en-US" altLang="zh-CN" dirty="0">
                <a:solidFill>
                  <a:srgbClr val="000000"/>
                </a:solidFill>
                <a:latin typeface="Courier New" charset="0"/>
              </a:rPr>
              <a:t>(</a:t>
            </a:r>
            <a:r>
              <a:rPr lang="en-US" altLang="zh-CN" dirty="0" err="1">
                <a:solidFill>
                  <a:srgbClr val="000000"/>
                </a:solidFill>
                <a:latin typeface="Courier New" charset="0"/>
              </a:rPr>
              <a:t>NodeType</a:t>
            </a:r>
            <a:r>
              <a:rPr lang="en-US" altLang="zh-CN" dirty="0">
                <a:solidFill>
                  <a:srgbClr val="000000"/>
                </a:solidFill>
                <a:latin typeface="Courier New" charset="0"/>
              </a:rPr>
              <a:t> *node) {</a:t>
            </a:r>
          </a:p>
          <a:p>
            <a:pPr lvl="0">
              <a:lnSpc>
                <a:spcPct val="90000"/>
              </a:lnSpc>
            </a:pPr>
            <a:r>
              <a:rPr lang="en-US" altLang="zh-CN" dirty="0">
                <a:solidFill>
                  <a:srgbClr val="000000"/>
                </a:solidFill>
                <a:latin typeface="Courier New" charset="0"/>
              </a:rPr>
              <a:t>   </a:t>
            </a:r>
            <a:r>
              <a:rPr lang="en-US" altLang="zh-CN" dirty="0" err="1">
                <a:solidFill>
                  <a:srgbClr val="000000"/>
                </a:solidFill>
                <a:latin typeface="Courier New" charset="0"/>
              </a:rPr>
              <a:t>nodes.add</a:t>
            </a:r>
            <a:r>
              <a:rPr lang="en-US" altLang="zh-CN" dirty="0">
                <a:solidFill>
                  <a:srgbClr val="000000"/>
                </a:solidFill>
                <a:latin typeface="Courier New" charset="0"/>
              </a:rPr>
              <a:t>(node);</a:t>
            </a:r>
          </a:p>
          <a:p>
            <a:pPr lvl="0">
              <a:lnSpc>
                <a:spcPct val="90000"/>
              </a:lnSpc>
            </a:pPr>
            <a:r>
              <a:rPr lang="en-US" altLang="zh-CN" dirty="0">
                <a:solidFill>
                  <a:srgbClr val="000000"/>
                </a:solidFill>
                <a:latin typeface="Courier New" charset="0"/>
              </a:rPr>
              <a:t>   </a:t>
            </a:r>
            <a:r>
              <a:rPr lang="en-US" altLang="zh-CN" dirty="0" err="1">
                <a:solidFill>
                  <a:srgbClr val="000000"/>
                </a:solidFill>
                <a:latin typeface="Courier New" charset="0"/>
              </a:rPr>
              <a:t>nodeMap</a:t>
            </a:r>
            <a:r>
              <a:rPr lang="en-US" altLang="zh-CN" dirty="0">
                <a:solidFill>
                  <a:srgbClr val="000000"/>
                </a:solidFill>
                <a:latin typeface="Courier New" charset="0"/>
              </a:rPr>
              <a:t>[node-&gt;name] = node;</a:t>
            </a:r>
          </a:p>
          <a:p>
            <a:pPr lvl="0">
              <a:lnSpc>
                <a:spcPct val="90000"/>
              </a:lnSpc>
            </a:pPr>
            <a:r>
              <a:rPr lang="en-US" altLang="zh-CN" dirty="0">
                <a:solidFill>
                  <a:srgbClr val="000000"/>
                </a:solidFill>
                <a:latin typeface="Courier New" charset="0"/>
              </a:rPr>
              <a:t>   return node;</a:t>
            </a:r>
          </a:p>
          <a:p>
            <a:pPr lvl="0">
              <a:lnSpc>
                <a:spcPct val="90000"/>
              </a:lnSpc>
            </a:pPr>
            <a:r>
              <a:rPr lang="en-US" altLang="zh-CN" dirty="0">
                <a:solidFill>
                  <a:srgbClr val="000000"/>
                </a:solidFill>
                <a:latin typeface="Courier New" charset="0"/>
              </a:rPr>
              <a:t>}</a:t>
            </a:r>
            <a:endParaRPr lang="en-US" altLang="zh-CN" dirty="0">
              <a:solidFill>
                <a:srgbClr val="000000"/>
              </a:solidFill>
              <a:latin typeface="Courier New" charset="0"/>
            </a:endParaRPr>
          </a:p>
        </p:txBody>
      </p:sp>
      <p:grpSp>
        <p:nvGrpSpPr>
          <p:cNvPr id="2" name="Group 4"/>
          <p:cNvGrpSpPr>
            <a:grpSpLocks/>
          </p:cNvGrpSpPr>
          <p:nvPr/>
        </p:nvGrpSpPr>
        <p:grpSpPr bwMode="auto">
          <a:xfrm>
            <a:off x="355600" y="1143000"/>
            <a:ext cx="8494713" cy="5367338"/>
            <a:chOff x="224" y="720"/>
            <a:chExt cx="5351" cy="3381"/>
          </a:xfrm>
        </p:grpSpPr>
        <p:sp>
          <p:nvSpPr>
            <p:cNvPr id="913413" name="Rectangle 5"/>
            <p:cNvSpPr>
              <a:spLocks noChangeArrowheads="1"/>
            </p:cNvSpPr>
            <p:nvPr/>
          </p:nvSpPr>
          <p:spPr bwMode="auto">
            <a:xfrm>
              <a:off x="224" y="720"/>
              <a:ext cx="5351" cy="3381"/>
            </a:xfrm>
            <a:prstGeom prst="rect">
              <a:avLst/>
            </a:prstGeom>
            <a:solidFill>
              <a:schemeClr val="bg1"/>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13414" name="Text Box 6"/>
            <p:cNvSpPr txBox="1">
              <a:spLocks noChangeArrowheads="1"/>
            </p:cNvSpPr>
            <p:nvPr/>
          </p:nvSpPr>
          <p:spPr bwMode="auto">
            <a:xfrm>
              <a:off x="235" y="752"/>
              <a:ext cx="5332" cy="3115"/>
            </a:xfrm>
            <a:prstGeom prst="rect">
              <a:avLst/>
            </a:prstGeom>
            <a:noFill/>
            <a:ln w="9525">
              <a:noFill/>
              <a:miter lim="800000"/>
              <a:headEnd/>
              <a:tailEnd/>
            </a:ln>
            <a:effectLst/>
          </p:spPr>
          <p:txBody>
            <a:bodyPr>
              <a:prstTxWarp prst="textNoShape">
                <a:avLst/>
              </a:prstTxWarp>
              <a:spAutoFit/>
            </a:bodyPr>
            <a:lstStyle/>
            <a:p>
              <a:pPr lvl="0">
                <a:lnSpc>
                  <a:spcPct val="90000"/>
                </a:lnSpc>
              </a:pPr>
              <a:r>
                <a:rPr lang="en-US" dirty="0">
                  <a:solidFill>
                    <a:srgbClr val="0000FF"/>
                  </a:solidFill>
                  <a:latin typeface="Courier New" charset="0"/>
                </a:rPr>
                <a:t>/*</a:t>
              </a:r>
            </a:p>
            <a:p>
              <a:pPr lvl="0">
                <a:lnSpc>
                  <a:spcPct val="90000"/>
                </a:lnSpc>
              </a:pPr>
              <a:r>
                <a:rPr lang="en-US" dirty="0">
                  <a:solidFill>
                    <a:srgbClr val="0000FF"/>
                  </a:solidFill>
                  <a:latin typeface="Courier New" charset="0"/>
                </a:rPr>
                <a:t> * Implementation notes: </a:t>
              </a:r>
              <a:r>
                <a:rPr lang="en-US" dirty="0" err="1">
                  <a:solidFill>
                    <a:srgbClr val="0000FF"/>
                  </a:solidFill>
                  <a:latin typeface="Courier New" charset="0"/>
                </a:rPr>
                <a:t>addArc</a:t>
              </a:r>
              <a:endParaRPr lang="en-US" dirty="0">
                <a:solidFill>
                  <a:srgbClr val="0000FF"/>
                </a:solidFill>
                <a:latin typeface="Courier New" charset="0"/>
              </a:endParaRPr>
            </a:p>
            <a:p>
              <a:pPr lvl="0">
                <a:lnSpc>
                  <a:spcPct val="90000"/>
                </a:lnSpc>
              </a:pPr>
              <a:r>
                <a:rPr lang="en-US" dirty="0">
                  <a:solidFill>
                    <a:srgbClr val="0000FF"/>
                  </a:solidFill>
                  <a:latin typeface="Courier New" charset="0"/>
                </a:rPr>
                <a:t> * ----------------------------</a:t>
              </a:r>
            </a:p>
            <a:p>
              <a:pPr lvl="0">
                <a:lnSpc>
                  <a:spcPct val="90000"/>
                </a:lnSpc>
              </a:pPr>
              <a:r>
                <a:rPr lang="en-US" dirty="0">
                  <a:solidFill>
                    <a:srgbClr val="0000FF"/>
                  </a:solidFill>
                  <a:latin typeface="Courier New" charset="0"/>
                </a:rPr>
                <a:t> * The </a:t>
              </a:r>
              <a:r>
                <a:rPr lang="en-US" dirty="0" err="1">
                  <a:solidFill>
                    <a:srgbClr val="0000FF"/>
                  </a:solidFill>
                  <a:latin typeface="Courier New" charset="0"/>
                </a:rPr>
                <a:t>addArc</a:t>
              </a:r>
              <a:r>
                <a:rPr lang="en-US" dirty="0">
                  <a:solidFill>
                    <a:srgbClr val="0000FF"/>
                  </a:solidFill>
                  <a:latin typeface="Courier New" charset="0"/>
                </a:rPr>
                <a:t> method appears in three forms, as described in the interface.</a:t>
              </a:r>
            </a:p>
            <a:p>
              <a:pPr lvl="0">
                <a:lnSpc>
                  <a:spcPct val="90000"/>
                </a:lnSpc>
              </a:pPr>
              <a:r>
                <a:rPr lang="en-US" dirty="0">
                  <a:solidFill>
                    <a:srgbClr val="0000FF"/>
                  </a:solidFill>
                  <a:latin typeface="Courier New" charset="0"/>
                </a:rPr>
                <a:t> */</a:t>
              </a:r>
            </a:p>
            <a:p>
              <a:pPr lvl="0">
                <a:lnSpc>
                  <a:spcPct val="90000"/>
                </a:lnSpc>
              </a:pPr>
              <a:endParaRPr lang="en-US" dirty="0">
                <a:latin typeface="Courier New" charset="0"/>
              </a:endParaRPr>
            </a:p>
            <a:p>
              <a:pPr lvl="0">
                <a:lnSpc>
                  <a:spcPct val="90000"/>
                </a:lnSpc>
              </a:pPr>
              <a:r>
                <a:rPr lang="en-US" dirty="0">
                  <a:latin typeface="Courier New" charset="0"/>
                </a:rPr>
                <a:t>template &lt;</a:t>
              </a:r>
              <a:r>
                <a:rPr lang="en-US" dirty="0" err="1">
                  <a:latin typeface="Courier New" charset="0"/>
                </a:rPr>
                <a:t>typename</a:t>
              </a:r>
              <a:r>
                <a:rPr lang="en-US" dirty="0">
                  <a:latin typeface="Courier New" charset="0"/>
                </a:rPr>
                <a:t> </a:t>
              </a:r>
              <a:r>
                <a:rPr lang="en-US" dirty="0" err="1">
                  <a:latin typeface="Courier New" charset="0"/>
                </a:rPr>
                <a:t>NodeType,typename</a:t>
              </a:r>
              <a:r>
                <a:rPr lang="en-US" dirty="0">
                  <a:latin typeface="Courier New" charset="0"/>
                </a:rPr>
                <a:t> </a:t>
              </a:r>
              <a:r>
                <a:rPr lang="en-US" dirty="0" err="1">
                  <a:latin typeface="Courier New" charset="0"/>
                </a:rPr>
                <a:t>ArcType</a:t>
              </a:r>
              <a:r>
                <a:rPr lang="en-US" dirty="0">
                  <a:latin typeface="Courier New" charset="0"/>
                </a:rPr>
                <a:t>&gt;</a:t>
              </a:r>
            </a:p>
            <a:p>
              <a:pPr lvl="0">
                <a:lnSpc>
                  <a:spcPct val="90000"/>
                </a:lnSpc>
              </a:pPr>
              <a:r>
                <a:rPr lang="en-US" dirty="0" err="1">
                  <a:latin typeface="Courier New" charset="0"/>
                </a:rPr>
                <a:t>ArcType</a:t>
              </a:r>
              <a:r>
                <a:rPr lang="en-US" dirty="0">
                  <a:latin typeface="Courier New" charset="0"/>
                </a:rPr>
                <a:t> *Graph&lt;</a:t>
              </a:r>
              <a:r>
                <a:rPr lang="en-US" dirty="0" err="1">
                  <a:latin typeface="Courier New" charset="0"/>
                </a:rPr>
                <a:t>NodeType,ArcType</a:t>
              </a:r>
              <a:r>
                <a:rPr lang="en-US" dirty="0">
                  <a:latin typeface="Courier New" charset="0"/>
                </a:rPr>
                <a:t>&gt;::</a:t>
              </a:r>
              <a:r>
                <a:rPr lang="en-US" dirty="0" err="1">
                  <a:latin typeface="Courier New" charset="0"/>
                </a:rPr>
                <a:t>addArc</a:t>
              </a:r>
              <a:r>
                <a:rPr lang="en-US" dirty="0">
                  <a:latin typeface="Courier New" charset="0"/>
                </a:rPr>
                <a:t>(</a:t>
              </a:r>
              <a:r>
                <a:rPr lang="en-US" dirty="0" err="1">
                  <a:latin typeface="Courier New" charset="0"/>
                </a:rPr>
                <a:t>std</a:t>
              </a:r>
              <a:r>
                <a:rPr lang="en-US" dirty="0">
                  <a:latin typeface="Courier New" charset="0"/>
                </a:rPr>
                <a:t>::string s1, </a:t>
              </a:r>
              <a:r>
                <a:rPr lang="en-US" dirty="0" err="1">
                  <a:latin typeface="Courier New" charset="0"/>
                </a:rPr>
                <a:t>std</a:t>
              </a:r>
              <a:r>
                <a:rPr lang="en-US" dirty="0">
                  <a:latin typeface="Courier New" charset="0"/>
                </a:rPr>
                <a:t>::string s2) {</a:t>
              </a:r>
            </a:p>
            <a:p>
              <a:pPr lvl="0">
                <a:lnSpc>
                  <a:spcPct val="90000"/>
                </a:lnSpc>
              </a:pPr>
              <a:r>
                <a:rPr lang="en-US" dirty="0">
                  <a:latin typeface="Courier New" charset="0"/>
                </a:rPr>
                <a:t>   return </a:t>
              </a:r>
              <a:r>
                <a:rPr lang="en-US" dirty="0" err="1">
                  <a:latin typeface="Courier New" charset="0"/>
                </a:rPr>
                <a:t>addArc</a:t>
              </a:r>
              <a:r>
                <a:rPr lang="en-US" dirty="0">
                  <a:latin typeface="Courier New" charset="0"/>
                </a:rPr>
                <a:t>(</a:t>
              </a:r>
              <a:r>
                <a:rPr lang="en-US" dirty="0" err="1">
                  <a:latin typeface="Courier New" charset="0"/>
                </a:rPr>
                <a:t>getExistingNode</a:t>
              </a:r>
              <a:r>
                <a:rPr lang="en-US" dirty="0">
                  <a:latin typeface="Courier New" charset="0"/>
                </a:rPr>
                <a:t>(s1), </a:t>
              </a:r>
              <a:r>
                <a:rPr lang="en-US" dirty="0" err="1">
                  <a:latin typeface="Courier New" charset="0"/>
                </a:rPr>
                <a:t>getExistingNode</a:t>
              </a:r>
              <a:r>
                <a:rPr lang="en-US" dirty="0">
                  <a:latin typeface="Courier New" charset="0"/>
                </a:rPr>
                <a:t>(s2));</a:t>
              </a:r>
            </a:p>
            <a:p>
              <a:pPr lvl="0">
                <a:lnSpc>
                  <a:spcPct val="90000"/>
                </a:lnSpc>
              </a:pPr>
              <a:r>
                <a:rPr lang="en-US" dirty="0">
                  <a:latin typeface="Courier New" charset="0"/>
                </a:rPr>
                <a:t>}</a:t>
              </a:r>
            </a:p>
            <a:p>
              <a:pPr lvl="0">
                <a:lnSpc>
                  <a:spcPct val="90000"/>
                </a:lnSpc>
              </a:pPr>
              <a:endParaRPr lang="en-US" dirty="0">
                <a:latin typeface="Courier New" charset="0"/>
              </a:endParaRPr>
            </a:p>
            <a:p>
              <a:pPr lvl="0">
                <a:lnSpc>
                  <a:spcPct val="90000"/>
                </a:lnSpc>
              </a:pPr>
              <a:r>
                <a:rPr lang="en-US" dirty="0">
                  <a:latin typeface="Courier New" charset="0"/>
                </a:rPr>
                <a:t>template &lt;</a:t>
              </a:r>
              <a:r>
                <a:rPr lang="en-US" dirty="0" err="1">
                  <a:latin typeface="Courier New" charset="0"/>
                </a:rPr>
                <a:t>typename</a:t>
              </a:r>
              <a:r>
                <a:rPr lang="en-US" dirty="0">
                  <a:latin typeface="Courier New" charset="0"/>
                </a:rPr>
                <a:t> </a:t>
              </a:r>
              <a:r>
                <a:rPr lang="en-US" dirty="0" err="1">
                  <a:latin typeface="Courier New" charset="0"/>
                </a:rPr>
                <a:t>NodeType,typename</a:t>
              </a:r>
              <a:r>
                <a:rPr lang="en-US" dirty="0">
                  <a:latin typeface="Courier New" charset="0"/>
                </a:rPr>
                <a:t> </a:t>
              </a:r>
              <a:r>
                <a:rPr lang="en-US" dirty="0" err="1">
                  <a:latin typeface="Courier New" charset="0"/>
                </a:rPr>
                <a:t>ArcType</a:t>
              </a:r>
              <a:r>
                <a:rPr lang="en-US" dirty="0">
                  <a:latin typeface="Courier New" charset="0"/>
                </a:rPr>
                <a:t>&gt;</a:t>
              </a:r>
            </a:p>
            <a:p>
              <a:pPr lvl="0">
                <a:lnSpc>
                  <a:spcPct val="90000"/>
                </a:lnSpc>
              </a:pPr>
              <a:r>
                <a:rPr lang="en-US" dirty="0" err="1">
                  <a:latin typeface="Courier New" charset="0"/>
                </a:rPr>
                <a:t>ArcType</a:t>
              </a:r>
              <a:r>
                <a:rPr lang="en-US" dirty="0">
                  <a:latin typeface="Courier New" charset="0"/>
                </a:rPr>
                <a:t> *Graph&lt;</a:t>
              </a:r>
              <a:r>
                <a:rPr lang="en-US" dirty="0" err="1">
                  <a:latin typeface="Courier New" charset="0"/>
                </a:rPr>
                <a:t>NodeType,ArcType</a:t>
              </a:r>
              <a:r>
                <a:rPr lang="en-US" dirty="0">
                  <a:latin typeface="Courier New" charset="0"/>
                </a:rPr>
                <a:t>&gt;::</a:t>
              </a:r>
              <a:r>
                <a:rPr lang="en-US" dirty="0" err="1">
                  <a:latin typeface="Courier New" charset="0"/>
                </a:rPr>
                <a:t>addArc</a:t>
              </a:r>
              <a:r>
                <a:rPr lang="en-US" dirty="0">
                  <a:latin typeface="Courier New" charset="0"/>
                </a:rPr>
                <a:t>(</a:t>
              </a:r>
              <a:r>
                <a:rPr lang="en-US" dirty="0" err="1">
                  <a:latin typeface="Courier New" charset="0"/>
                </a:rPr>
                <a:t>NodeType</a:t>
              </a:r>
              <a:r>
                <a:rPr lang="en-US" dirty="0">
                  <a:latin typeface="Courier New" charset="0"/>
                </a:rPr>
                <a:t> *n1, </a:t>
              </a:r>
              <a:r>
                <a:rPr lang="en-US" dirty="0" err="1">
                  <a:latin typeface="Courier New" charset="0"/>
                </a:rPr>
                <a:t>NodeType</a:t>
              </a:r>
              <a:r>
                <a:rPr lang="en-US" dirty="0">
                  <a:latin typeface="Courier New" charset="0"/>
                </a:rPr>
                <a:t> *n2) {</a:t>
              </a:r>
            </a:p>
            <a:p>
              <a:pPr lvl="0">
                <a:lnSpc>
                  <a:spcPct val="90000"/>
                </a:lnSpc>
              </a:pPr>
              <a:r>
                <a:rPr lang="en-US" dirty="0">
                  <a:latin typeface="Courier New" charset="0"/>
                </a:rPr>
                <a:t>   </a:t>
              </a:r>
              <a:r>
                <a:rPr lang="en-US" dirty="0" err="1">
                  <a:latin typeface="Courier New" charset="0"/>
                </a:rPr>
                <a:t>ArcType</a:t>
              </a:r>
              <a:r>
                <a:rPr lang="en-US" dirty="0">
                  <a:latin typeface="Courier New" charset="0"/>
                </a:rPr>
                <a:t> *arc = new </a:t>
              </a:r>
              <a:r>
                <a:rPr lang="en-US" dirty="0" err="1">
                  <a:latin typeface="Courier New" charset="0"/>
                </a:rPr>
                <a:t>ArcType</a:t>
              </a:r>
              <a:r>
                <a:rPr lang="en-US" dirty="0">
                  <a:latin typeface="Courier New" charset="0"/>
                </a:rPr>
                <a:t>();</a:t>
              </a:r>
            </a:p>
            <a:p>
              <a:pPr lvl="0">
                <a:lnSpc>
                  <a:spcPct val="90000"/>
                </a:lnSpc>
              </a:pPr>
              <a:r>
                <a:rPr lang="en-US" dirty="0">
                  <a:latin typeface="Courier New" charset="0"/>
                </a:rPr>
                <a:t>   arc-&gt;start = n1;</a:t>
              </a:r>
            </a:p>
            <a:p>
              <a:pPr lvl="0">
                <a:lnSpc>
                  <a:spcPct val="90000"/>
                </a:lnSpc>
              </a:pPr>
              <a:r>
                <a:rPr lang="en-US" dirty="0">
                  <a:latin typeface="Courier New" charset="0"/>
                </a:rPr>
                <a:t>   arc-&gt;finish = n2;</a:t>
              </a:r>
            </a:p>
            <a:p>
              <a:pPr lvl="0">
                <a:lnSpc>
                  <a:spcPct val="90000"/>
                </a:lnSpc>
              </a:pPr>
              <a:r>
                <a:rPr lang="en-US" dirty="0">
                  <a:latin typeface="Courier New" charset="0"/>
                </a:rPr>
                <a:t>   return </a:t>
              </a:r>
              <a:r>
                <a:rPr lang="en-US" dirty="0" err="1">
                  <a:latin typeface="Courier New" charset="0"/>
                </a:rPr>
                <a:t>addArc</a:t>
              </a:r>
              <a:r>
                <a:rPr lang="en-US" dirty="0">
                  <a:latin typeface="Courier New" charset="0"/>
                </a:rPr>
                <a:t>(arc);</a:t>
              </a:r>
            </a:p>
            <a:p>
              <a:pPr lvl="0">
                <a:lnSpc>
                  <a:spcPct val="90000"/>
                </a:lnSpc>
              </a:pPr>
              <a:r>
                <a:rPr lang="en-US" dirty="0">
                  <a:latin typeface="Courier New" charset="0"/>
                </a:rPr>
                <a:t>}</a:t>
              </a:r>
            </a:p>
            <a:p>
              <a:pPr lvl="0">
                <a:lnSpc>
                  <a:spcPct val="90000"/>
                </a:lnSpc>
              </a:pPr>
              <a:endParaRPr lang="en-US" dirty="0">
                <a:latin typeface="Courier New" charset="0"/>
              </a:endParaRPr>
            </a:p>
            <a:p>
              <a:pPr lvl="0">
                <a:lnSpc>
                  <a:spcPct val="90000"/>
                </a:lnSpc>
              </a:pPr>
              <a:r>
                <a:rPr lang="en-US" dirty="0">
                  <a:latin typeface="Courier New" charset="0"/>
                </a:rPr>
                <a:t>template &lt;</a:t>
              </a:r>
              <a:r>
                <a:rPr lang="en-US" dirty="0" err="1">
                  <a:latin typeface="Courier New" charset="0"/>
                </a:rPr>
                <a:t>typename</a:t>
              </a:r>
              <a:r>
                <a:rPr lang="en-US" dirty="0">
                  <a:latin typeface="Courier New" charset="0"/>
                </a:rPr>
                <a:t> </a:t>
              </a:r>
              <a:r>
                <a:rPr lang="en-US" dirty="0" err="1">
                  <a:latin typeface="Courier New" charset="0"/>
                </a:rPr>
                <a:t>NodeType,typename</a:t>
              </a:r>
              <a:r>
                <a:rPr lang="en-US" dirty="0">
                  <a:latin typeface="Courier New" charset="0"/>
                </a:rPr>
                <a:t> </a:t>
              </a:r>
              <a:r>
                <a:rPr lang="en-US" dirty="0" err="1">
                  <a:latin typeface="Courier New" charset="0"/>
                </a:rPr>
                <a:t>ArcType</a:t>
              </a:r>
              <a:r>
                <a:rPr lang="en-US" dirty="0">
                  <a:latin typeface="Courier New" charset="0"/>
                </a:rPr>
                <a:t>&gt;</a:t>
              </a:r>
            </a:p>
            <a:p>
              <a:pPr lvl="0">
                <a:lnSpc>
                  <a:spcPct val="90000"/>
                </a:lnSpc>
              </a:pPr>
              <a:r>
                <a:rPr lang="en-US" dirty="0" err="1">
                  <a:latin typeface="Courier New" charset="0"/>
                </a:rPr>
                <a:t>ArcType</a:t>
              </a:r>
              <a:r>
                <a:rPr lang="en-US" dirty="0">
                  <a:latin typeface="Courier New" charset="0"/>
                </a:rPr>
                <a:t> *Graph&lt;</a:t>
              </a:r>
              <a:r>
                <a:rPr lang="en-US" dirty="0" err="1">
                  <a:latin typeface="Courier New" charset="0"/>
                </a:rPr>
                <a:t>NodeType,ArcType</a:t>
              </a:r>
              <a:r>
                <a:rPr lang="en-US" dirty="0">
                  <a:latin typeface="Courier New" charset="0"/>
                </a:rPr>
                <a:t>&gt;::</a:t>
              </a:r>
              <a:r>
                <a:rPr lang="en-US" dirty="0" err="1">
                  <a:latin typeface="Courier New" charset="0"/>
                </a:rPr>
                <a:t>addArc</a:t>
              </a:r>
              <a:r>
                <a:rPr lang="en-US" dirty="0">
                  <a:latin typeface="Courier New" charset="0"/>
                </a:rPr>
                <a:t>(</a:t>
              </a:r>
              <a:r>
                <a:rPr lang="en-US" dirty="0" err="1">
                  <a:latin typeface="Courier New" charset="0"/>
                </a:rPr>
                <a:t>ArcType</a:t>
              </a:r>
              <a:r>
                <a:rPr lang="en-US" dirty="0">
                  <a:latin typeface="Courier New" charset="0"/>
                </a:rPr>
                <a:t> *arc) {</a:t>
              </a:r>
            </a:p>
            <a:p>
              <a:pPr lvl="0">
                <a:lnSpc>
                  <a:spcPct val="90000"/>
                </a:lnSpc>
              </a:pPr>
              <a:r>
                <a:rPr lang="en-US" dirty="0">
                  <a:latin typeface="Courier New" charset="0"/>
                </a:rPr>
                <a:t>   arc-&gt;start-&gt;</a:t>
              </a:r>
              <a:r>
                <a:rPr lang="en-US" dirty="0" err="1">
                  <a:latin typeface="Courier New" charset="0"/>
                </a:rPr>
                <a:t>arcs.add</a:t>
              </a:r>
              <a:r>
                <a:rPr lang="en-US" dirty="0">
                  <a:latin typeface="Courier New" charset="0"/>
                </a:rPr>
                <a:t>(arc);</a:t>
              </a:r>
            </a:p>
            <a:p>
              <a:pPr lvl="0">
                <a:lnSpc>
                  <a:spcPct val="90000"/>
                </a:lnSpc>
              </a:pPr>
              <a:r>
                <a:rPr lang="en-US" dirty="0">
                  <a:latin typeface="Courier New" charset="0"/>
                </a:rPr>
                <a:t>   </a:t>
              </a:r>
              <a:r>
                <a:rPr lang="en-US" dirty="0" err="1">
                  <a:latin typeface="Courier New" charset="0"/>
                </a:rPr>
                <a:t>arcs.add</a:t>
              </a:r>
              <a:r>
                <a:rPr lang="en-US" dirty="0">
                  <a:latin typeface="Courier New" charset="0"/>
                </a:rPr>
                <a:t>(arc);</a:t>
              </a:r>
            </a:p>
            <a:p>
              <a:pPr lvl="0">
                <a:lnSpc>
                  <a:spcPct val="90000"/>
                </a:lnSpc>
              </a:pPr>
              <a:r>
                <a:rPr lang="en-US" dirty="0">
                  <a:latin typeface="Courier New" charset="0"/>
                </a:rPr>
                <a:t>   return arc;</a:t>
              </a:r>
            </a:p>
            <a:p>
              <a:pPr lvl="0">
                <a:lnSpc>
                  <a:spcPct val="90000"/>
                </a:lnSpc>
              </a:pPr>
              <a:r>
                <a:rPr lang="en-US" dirty="0">
                  <a:latin typeface="Courier New" charset="0"/>
                </a:rPr>
                <a:t>}</a:t>
              </a:r>
            </a:p>
          </p:txBody>
        </p:sp>
      </p:grpSp>
      <p:sp>
        <p:nvSpPr>
          <p:cNvPr id="913415" name="Rectangle 7"/>
          <p:cNvSpPr>
            <a:spLocks noChangeArrowheads="1"/>
          </p:cNvSpPr>
          <p:nvPr/>
        </p:nvSpPr>
        <p:spPr bwMode="auto">
          <a:xfrm>
            <a:off x="0" y="0"/>
            <a:ext cx="9131300" cy="1089025"/>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13416" name="Rectangle 8"/>
          <p:cNvSpPr>
            <a:spLocks noChangeArrowheads="1"/>
          </p:cNvSpPr>
          <p:nvPr/>
        </p:nvSpPr>
        <p:spPr bwMode="auto">
          <a:xfrm>
            <a:off x="0" y="6567488"/>
            <a:ext cx="9131300" cy="290512"/>
          </a:xfrm>
          <a:prstGeom prst="rect">
            <a:avLst/>
          </a:prstGeom>
          <a:solidFill>
            <a:srgbClr val="CCFFFF"/>
          </a:solidFill>
          <a:ln w="9525">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913417" name="Rectangle 9"/>
          <p:cNvSpPr>
            <a:spLocks noGrp="1" noChangeArrowheads="1"/>
          </p:cNvSpPr>
          <p:nvPr>
            <p:ph type="title"/>
          </p:nvPr>
        </p:nvSpPr>
        <p:spPr>
          <a:xfrm>
            <a:off x="0" y="76200"/>
            <a:ext cx="9144000" cy="1143000"/>
          </a:xfrm>
          <a:noFill/>
          <a:ln/>
        </p:spPr>
        <p:txBody>
          <a:bodyPr/>
          <a:lstStyle/>
          <a:p>
            <a:r>
              <a:rPr lang="en-US" altLang="zh-CN" sz="4000" dirty="0">
                <a:solidFill>
                  <a:srgbClr val="FF0000"/>
                </a:solidFill>
              </a:rPr>
              <a:t>The Implementation Section</a:t>
            </a:r>
            <a:endParaRPr lang="en-US" sz="4000" dirty="0">
              <a:solidFill>
                <a:srgbClr val="FF0000"/>
              </a:solidFill>
            </a:endParaRPr>
          </a:p>
        </p:txBody>
      </p:sp>
      <p:sp>
        <p:nvSpPr>
          <p:cNvPr id="913418" name="Rectangle 10"/>
          <p:cNvSpPr>
            <a:spLocks noChangeArrowheads="1"/>
          </p:cNvSpPr>
          <p:nvPr/>
        </p:nvSpPr>
        <p:spPr bwMode="auto">
          <a:xfrm>
            <a:off x="304800" y="1076325"/>
            <a:ext cx="8534400" cy="5476875"/>
          </a:xfrm>
          <a:prstGeom prst="rect">
            <a:avLst/>
          </a:prstGeom>
          <a:noFill/>
          <a:ln w="9525">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190251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913411"/>
                                        </p:tgtEl>
                                        <p:attrNameLst>
                                          <p:attrName>ppt_x</p:attrName>
                                        </p:attrNameLst>
                                      </p:cBhvr>
                                      <p:tavLst>
                                        <p:tav tm="0">
                                          <p:val>
                                            <p:strVal val="ppt_x"/>
                                          </p:val>
                                        </p:tav>
                                        <p:tav tm="100000">
                                          <p:val>
                                            <p:strVal val="ppt_x"/>
                                          </p:val>
                                        </p:tav>
                                      </p:tavLst>
                                    </p:anim>
                                    <p:anim calcmode="lin" valueType="num">
                                      <p:cBhvr additive="base">
                                        <p:cTn id="7" dur="1000"/>
                                        <p:tgtEl>
                                          <p:spTgt spid="913411"/>
                                        </p:tgtEl>
                                        <p:attrNameLst>
                                          <p:attrName>ppt_y</p:attrName>
                                        </p:attrNameLst>
                                      </p:cBhvr>
                                      <p:tavLst>
                                        <p:tav tm="0">
                                          <p:val>
                                            <p:strVal val="ppt_y"/>
                                          </p:val>
                                        </p:tav>
                                        <p:tav tm="100000">
                                          <p:val>
                                            <p:strVal val="0-ppt_h/2"/>
                                          </p:val>
                                        </p:tav>
                                      </p:tavLst>
                                    </p:anim>
                                    <p:set>
                                      <p:cBhvr>
                                        <p:cTn id="8" dur="1" fill="hold">
                                          <p:stCondLst>
                                            <p:cond delay="999"/>
                                          </p:stCondLst>
                                        </p:cTn>
                                        <p:tgtEl>
                                          <p:spTgt spid="913411"/>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0" y="76200"/>
            <a:ext cx="9144000" cy="1143000"/>
          </a:xfrm>
          <a:noFill/>
          <a:ln/>
        </p:spPr>
        <p:txBody>
          <a:bodyPr/>
          <a:lstStyle/>
          <a:p>
            <a:r>
              <a:rPr lang="en-US" sz="3600" dirty="0">
                <a:solidFill>
                  <a:srgbClr val="FF0000"/>
                </a:solidFill>
              </a:rPr>
              <a:t>Finding Shortest Paths:</a:t>
            </a:r>
            <a:r>
              <a:rPr lang="zh-CN" altLang="en-US" sz="3600" dirty="0">
                <a:solidFill>
                  <a:srgbClr val="FF0000"/>
                </a:solidFill>
              </a:rPr>
              <a:t> </a:t>
            </a:r>
            <a:r>
              <a:rPr lang="en-US" altLang="zh-CN" sz="3600" dirty="0">
                <a:solidFill>
                  <a:srgbClr val="FF0000"/>
                </a:solidFill>
              </a:rPr>
              <a:t>Dijkstra’s Algorithm</a:t>
            </a:r>
            <a:endParaRPr lang="en-US" sz="3600" dirty="0">
              <a:solidFill>
                <a:schemeClr val="tx1"/>
              </a:solidFill>
            </a:endParaRPr>
          </a:p>
        </p:txBody>
      </p:sp>
      <p:sp>
        <p:nvSpPr>
          <p:cNvPr id="942083" name="Rectangle 3"/>
          <p:cNvSpPr>
            <a:spLocks noChangeArrowheads="1"/>
          </p:cNvSpPr>
          <p:nvPr/>
        </p:nvSpPr>
        <p:spPr bwMode="auto">
          <a:xfrm>
            <a:off x="488950" y="1219200"/>
            <a:ext cx="8274050" cy="52578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 typeface="Arial" panose="020B0604020202020204" pitchFamily="34" charset="0"/>
              <a:buChar char="•"/>
            </a:pPr>
            <a:r>
              <a:rPr lang="en-US" sz="2400" b="0" dirty="0">
                <a:solidFill>
                  <a:srgbClr val="000000"/>
                </a:solidFill>
              </a:rPr>
              <a:t>In general, the number of paths between two nodes in a graph grows in an exponential fashion, which means that the running time of the explore-all-paths approach is </a:t>
            </a:r>
            <a:r>
              <a:rPr lang="en-US" sz="2800" b="0" i="1" dirty="0">
                <a:solidFill>
                  <a:srgbClr val="000000"/>
                </a:solidFill>
              </a:rPr>
              <a:t>O</a:t>
            </a:r>
            <a:r>
              <a:rPr lang="en-US" sz="2400" b="0" dirty="0">
                <a:solidFill>
                  <a:srgbClr val="000000"/>
                </a:solidFill>
              </a:rPr>
              <a:t>(2</a:t>
            </a:r>
            <a:r>
              <a:rPr lang="en-US" sz="2400" b="0" i="1" baseline="30000" dirty="0">
                <a:solidFill>
                  <a:srgbClr val="000000"/>
                </a:solidFill>
              </a:rPr>
              <a:t>N</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One of the most useful algorithms for computing the shortest paths in a graph was developed by </a:t>
            </a:r>
            <a:r>
              <a:rPr lang="en-US" sz="2400" b="0" dirty="0" err="1">
                <a:solidFill>
                  <a:srgbClr val="000000"/>
                </a:solidFill>
              </a:rPr>
              <a:t>Edsger</a:t>
            </a:r>
            <a:r>
              <a:rPr lang="en-US" sz="2400" b="0" dirty="0">
                <a:solidFill>
                  <a:srgbClr val="000000"/>
                </a:solidFill>
              </a:rPr>
              <a:t> W. Dijkstra in 1959.</a:t>
            </a:r>
          </a:p>
          <a:p>
            <a:pPr marL="342900" indent="-342900">
              <a:lnSpc>
                <a:spcPct val="85000"/>
              </a:lnSpc>
              <a:spcAft>
                <a:spcPts val="1200"/>
              </a:spcAft>
              <a:buFontTx/>
              <a:buChar char="•"/>
            </a:pPr>
            <a:r>
              <a:rPr lang="en-US" sz="2400" b="0" dirty="0">
                <a:solidFill>
                  <a:srgbClr val="000000"/>
                </a:solidFill>
              </a:rPr>
              <a:t>The strategy is similar to the breadth-first search with the following additions:</a:t>
            </a:r>
          </a:p>
          <a:p>
            <a:pPr marL="742950" lvl="1" indent="-285750">
              <a:lnSpc>
                <a:spcPct val="85000"/>
              </a:lnSpc>
              <a:spcAft>
                <a:spcPts val="1200"/>
              </a:spcAft>
              <a:buFontTx/>
              <a:buChar char="–"/>
            </a:pPr>
            <a:r>
              <a:rPr lang="en-US" sz="2400" b="0" dirty="0">
                <a:solidFill>
                  <a:srgbClr val="000000"/>
                </a:solidFill>
                <a:ea typeface="ＭＳ Ｐゴシック" charset="-128"/>
              </a:rPr>
              <a:t>The queue used to hold the paths delivers items in increasing order of total cost rather than in the traditional first-in/first-out order.  Such queues are called </a:t>
            </a:r>
            <a:r>
              <a:rPr lang="en-US" sz="2400" i="1" dirty="0">
                <a:solidFill>
                  <a:srgbClr val="FF0000"/>
                </a:solidFill>
                <a:ea typeface="ＭＳ Ｐゴシック" charset="-128"/>
              </a:rPr>
              <a:t>priority queues</a:t>
            </a:r>
            <a:r>
              <a:rPr lang="en-US" sz="2400" b="0" i="1" dirty="0">
                <a:solidFill>
                  <a:srgbClr val="000000"/>
                </a:solidFill>
                <a:ea typeface="ＭＳ Ｐゴシック" charset="-128"/>
              </a:rPr>
              <a:t>.</a:t>
            </a:r>
            <a:endParaRPr lang="en-US" sz="2400" b="0" dirty="0">
              <a:solidFill>
                <a:srgbClr val="000000"/>
              </a:solidFill>
              <a:ea typeface="ＭＳ Ｐゴシック" charset="-128"/>
            </a:endParaRPr>
          </a:p>
          <a:p>
            <a:pPr marL="742950" lvl="1" indent="-285750">
              <a:lnSpc>
                <a:spcPct val="85000"/>
              </a:lnSpc>
              <a:spcAft>
                <a:spcPts val="1200"/>
              </a:spcAft>
              <a:buFontTx/>
              <a:buChar char="–"/>
            </a:pPr>
            <a:r>
              <a:rPr lang="en-US" sz="2400" b="0" dirty="0">
                <a:solidFill>
                  <a:srgbClr val="000000"/>
                </a:solidFill>
                <a:ea typeface="ＭＳ Ｐゴシック" charset="-128"/>
              </a:rPr>
              <a:t>The algorithm keeps track of all nodes to which the total distance has already been fixed.  Distances are fixed whenever you </a:t>
            </a:r>
            <a:r>
              <a:rPr lang="en-US" sz="2400" b="0" dirty="0" err="1">
                <a:solidFill>
                  <a:srgbClr val="000000"/>
                </a:solidFill>
                <a:ea typeface="ＭＳ Ｐゴシック" charset="-128"/>
              </a:rPr>
              <a:t>dequeue</a:t>
            </a:r>
            <a:r>
              <a:rPr lang="en-US" sz="2400" b="0" dirty="0">
                <a:solidFill>
                  <a:srgbClr val="000000"/>
                </a:solidFill>
                <a:ea typeface="ＭＳ Ｐゴシック" charset="-128"/>
              </a:rPr>
              <a:t> a path from the priority queue.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0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0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0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0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Definition of a Graph</a:t>
            </a:r>
            <a:endParaRPr lang="en-US">
              <a:solidFill>
                <a:schemeClr val="tx1"/>
              </a:solidFill>
            </a:endParaRPr>
          </a:p>
        </p:txBody>
      </p:sp>
      <p:sp>
        <p:nvSpPr>
          <p:cNvPr id="892931" name="Rectangle 3"/>
          <p:cNvSpPr>
            <a:spLocks noChangeArrowheads="1"/>
          </p:cNvSpPr>
          <p:nvPr/>
        </p:nvSpPr>
        <p:spPr bwMode="auto">
          <a:xfrm>
            <a:off x="488950" y="1219200"/>
            <a:ext cx="8164513" cy="3539430"/>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A </a:t>
            </a:r>
            <a:r>
              <a:rPr lang="en-US" sz="2400" i="1" dirty="0">
                <a:solidFill>
                  <a:srgbClr val="FF0000"/>
                </a:solidFill>
              </a:rPr>
              <a:t>graph</a:t>
            </a:r>
            <a:r>
              <a:rPr lang="en-US" sz="2400" b="0" dirty="0">
                <a:solidFill>
                  <a:srgbClr val="000000"/>
                </a:solidFill>
              </a:rPr>
              <a:t> consists of a set of </a:t>
            </a:r>
            <a:r>
              <a:rPr lang="en-US" sz="2400" i="1" dirty="0">
                <a:solidFill>
                  <a:srgbClr val="FF0000"/>
                </a:solidFill>
              </a:rPr>
              <a:t>nodes</a:t>
            </a:r>
            <a:r>
              <a:rPr lang="en-US" sz="2400" b="0" dirty="0">
                <a:solidFill>
                  <a:srgbClr val="000000"/>
                </a:solidFill>
              </a:rPr>
              <a:t> together with a set of </a:t>
            </a:r>
            <a:r>
              <a:rPr lang="en-US" sz="2400" i="1" dirty="0">
                <a:solidFill>
                  <a:srgbClr val="FF0000"/>
                </a:solidFill>
              </a:rPr>
              <a:t>arcs</a:t>
            </a:r>
            <a:r>
              <a:rPr lang="en-US" sz="2400" b="0" dirty="0">
                <a:solidFill>
                  <a:srgbClr val="000000"/>
                </a:solidFill>
              </a:rPr>
              <a:t>.  The nodes correspond to the dots or circles in a graph diagram (which might be cities, words, neurons, or who knows what) and the arcs correspond to the links that connect two nodes.</a:t>
            </a:r>
          </a:p>
          <a:p>
            <a:pPr marL="342900" indent="-342900">
              <a:lnSpc>
                <a:spcPct val="85000"/>
              </a:lnSpc>
              <a:spcAft>
                <a:spcPts val="1200"/>
              </a:spcAft>
              <a:buFontTx/>
              <a:buChar char="•"/>
            </a:pPr>
            <a:r>
              <a:rPr lang="en-US" sz="2400" b="0" dirty="0">
                <a:solidFill>
                  <a:srgbClr val="000000"/>
                </a:solidFill>
              </a:rPr>
              <a:t>In some graphs, arcs are shown with an arrow that indicates the direction in which two nodes are linked.  Such graphs are called </a:t>
            </a:r>
            <a:r>
              <a:rPr lang="en-US" sz="2400" i="1" dirty="0">
                <a:solidFill>
                  <a:srgbClr val="FF0000"/>
                </a:solidFill>
              </a:rPr>
              <a:t>directed graphs</a:t>
            </a:r>
            <a:r>
              <a:rPr lang="en-US" sz="2400" b="0" dirty="0">
                <a:solidFill>
                  <a:srgbClr val="000000"/>
                </a:solidFill>
              </a:rPr>
              <a:t>.</a:t>
            </a:r>
          </a:p>
          <a:p>
            <a:pPr marL="342900" indent="-342900">
              <a:lnSpc>
                <a:spcPct val="85000"/>
              </a:lnSpc>
              <a:spcAft>
                <a:spcPts val="1200"/>
              </a:spcAft>
              <a:buFontTx/>
              <a:buChar char="•"/>
            </a:pPr>
            <a:r>
              <a:rPr lang="en-US" sz="2400" b="0" dirty="0">
                <a:solidFill>
                  <a:srgbClr val="000000"/>
                </a:solidFill>
              </a:rPr>
              <a:t>Other graphs, arcs are simple connections indicating that one can move in either direction between the two nodes.  These graphs are </a:t>
            </a:r>
            <a:r>
              <a:rPr lang="en-US" sz="2400" i="1" dirty="0">
                <a:solidFill>
                  <a:srgbClr val="FF0000"/>
                </a:solidFill>
              </a:rPr>
              <a:t>undirected graphs</a:t>
            </a:r>
            <a:r>
              <a:rPr lang="en-US" sz="2400" b="0" dirty="0">
                <a:solidFill>
                  <a:srgbClr val="000000"/>
                </a:solidFill>
              </a:rPr>
              <a:t>.</a:t>
            </a:r>
          </a:p>
        </p:txBody>
      </p:sp>
      <p:grpSp>
        <p:nvGrpSpPr>
          <p:cNvPr id="3" name="组合 2"/>
          <p:cNvGrpSpPr/>
          <p:nvPr/>
        </p:nvGrpSpPr>
        <p:grpSpPr>
          <a:xfrm>
            <a:off x="5410200" y="4646763"/>
            <a:ext cx="1393267" cy="1982637"/>
            <a:chOff x="1282602" y="5302028"/>
            <a:chExt cx="1393267" cy="1982637"/>
          </a:xfrm>
        </p:grpSpPr>
        <p:sp>
          <p:nvSpPr>
            <p:cNvPr id="4" name="Oval 2"/>
            <p:cNvSpPr/>
            <p:nvPr/>
          </p:nvSpPr>
          <p:spPr bwMode="auto">
            <a:xfrm>
              <a:off x="1857316" y="5302028"/>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5" name="Oval 5"/>
            <p:cNvSpPr/>
            <p:nvPr/>
          </p:nvSpPr>
          <p:spPr bwMode="auto">
            <a:xfrm>
              <a:off x="1861447" y="670560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6" name="Oval 6"/>
            <p:cNvSpPr/>
            <p:nvPr/>
          </p:nvSpPr>
          <p:spPr bwMode="auto">
            <a:xfrm>
              <a:off x="2388064" y="591824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7" name="Oval 7"/>
            <p:cNvSpPr/>
            <p:nvPr/>
          </p:nvSpPr>
          <p:spPr bwMode="auto">
            <a:xfrm>
              <a:off x="1370469" y="5895922"/>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8" name="Straight Arrow Connector 4"/>
            <p:cNvCxnSpPr>
              <a:stCxn id="4" idx="3"/>
              <a:endCxn id="7" idx="7"/>
            </p:cNvCxnSpPr>
            <p:nvPr/>
          </p:nvCxnSpPr>
          <p:spPr bwMode="auto">
            <a:xfrm flipH="1">
              <a:off x="1500551" y="5432110"/>
              <a:ext cx="379083" cy="4861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9"/>
            <p:cNvCxnSpPr>
              <a:stCxn id="4" idx="5"/>
              <a:endCxn id="6" idx="1"/>
            </p:cNvCxnSpPr>
            <p:nvPr/>
          </p:nvCxnSpPr>
          <p:spPr bwMode="auto">
            <a:xfrm>
              <a:off x="1987398" y="5432110"/>
              <a:ext cx="422984" cy="5084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11"/>
            <p:cNvCxnSpPr>
              <a:stCxn id="6" idx="3"/>
              <a:endCxn id="5" idx="7"/>
            </p:cNvCxnSpPr>
            <p:nvPr/>
          </p:nvCxnSpPr>
          <p:spPr bwMode="auto">
            <a:xfrm flipH="1">
              <a:off x="1991529" y="6048322"/>
              <a:ext cx="418853" cy="6795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3"/>
            <p:cNvCxnSpPr>
              <a:stCxn id="7" idx="5"/>
              <a:endCxn id="5" idx="1"/>
            </p:cNvCxnSpPr>
            <p:nvPr/>
          </p:nvCxnSpPr>
          <p:spPr bwMode="auto">
            <a:xfrm>
              <a:off x="1500551" y="6026004"/>
              <a:ext cx="383214" cy="7019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892927"/>
            <p:cNvSpPr txBox="1"/>
            <p:nvPr/>
          </p:nvSpPr>
          <p:spPr>
            <a:xfrm>
              <a:off x="1282602" y="6976888"/>
              <a:ext cx="1393267"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charset="0"/>
                  <a:ea typeface="+mn-ea"/>
                  <a:cs typeface="+mn-cs"/>
                </a:rPr>
                <a:t>Directed Graph</a:t>
              </a:r>
            </a:p>
          </p:txBody>
        </p:sp>
      </p:grpSp>
      <p:grpSp>
        <p:nvGrpSpPr>
          <p:cNvPr id="2" name="组合 1"/>
          <p:cNvGrpSpPr/>
          <p:nvPr/>
        </p:nvGrpSpPr>
        <p:grpSpPr>
          <a:xfrm>
            <a:off x="2133600" y="5102423"/>
            <a:ext cx="1662435" cy="1526977"/>
            <a:chOff x="5328592" y="5388870"/>
            <a:chExt cx="1662435" cy="1526977"/>
          </a:xfrm>
        </p:grpSpPr>
        <p:sp>
          <p:nvSpPr>
            <p:cNvPr id="14" name="Oval 35"/>
            <p:cNvSpPr/>
            <p:nvPr/>
          </p:nvSpPr>
          <p:spPr bwMode="auto">
            <a:xfrm>
              <a:off x="5489052" y="5581866"/>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5" name="Oval 36"/>
            <p:cNvSpPr/>
            <p:nvPr/>
          </p:nvSpPr>
          <p:spPr bwMode="auto">
            <a:xfrm>
              <a:off x="6553200" y="538887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6" name="Oval 37"/>
            <p:cNvSpPr/>
            <p:nvPr/>
          </p:nvSpPr>
          <p:spPr bwMode="auto">
            <a:xfrm>
              <a:off x="5328592" y="6207749"/>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7" name="Oval 38"/>
            <p:cNvSpPr/>
            <p:nvPr/>
          </p:nvSpPr>
          <p:spPr bwMode="auto">
            <a:xfrm>
              <a:off x="6838627" y="6349248"/>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sp>
          <p:nvSpPr>
            <p:cNvPr id="18" name="Oval 39"/>
            <p:cNvSpPr/>
            <p:nvPr/>
          </p:nvSpPr>
          <p:spPr bwMode="auto">
            <a:xfrm>
              <a:off x="6096000" y="6074670"/>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charset="0"/>
                <a:ea typeface="+mn-ea"/>
                <a:cs typeface="+mn-cs"/>
              </a:endParaRPr>
            </a:p>
          </p:txBody>
        </p:sp>
        <p:cxnSp>
          <p:nvCxnSpPr>
            <p:cNvPr id="19" name="Straight Connector 892932"/>
            <p:cNvCxnSpPr>
              <a:stCxn id="14" idx="5"/>
              <a:endCxn id="18" idx="1"/>
            </p:cNvCxnSpPr>
            <p:nvPr/>
          </p:nvCxnSpPr>
          <p:spPr bwMode="auto">
            <a:xfrm>
              <a:off x="5619134" y="5711948"/>
              <a:ext cx="499184" cy="385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892935"/>
            <p:cNvCxnSpPr>
              <a:stCxn id="18" idx="2"/>
              <a:endCxn id="16" idx="6"/>
            </p:cNvCxnSpPr>
            <p:nvPr/>
          </p:nvCxnSpPr>
          <p:spPr bwMode="auto">
            <a:xfrm flipH="1">
              <a:off x="5480992" y="6150870"/>
              <a:ext cx="615008" cy="1330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892937"/>
            <p:cNvCxnSpPr>
              <a:stCxn id="15" idx="3"/>
              <a:endCxn id="14" idx="6"/>
            </p:cNvCxnSpPr>
            <p:nvPr/>
          </p:nvCxnSpPr>
          <p:spPr bwMode="auto">
            <a:xfrm flipH="1">
              <a:off x="5641452" y="5518952"/>
              <a:ext cx="934066" cy="1391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892939"/>
            <p:cNvCxnSpPr>
              <a:stCxn id="18" idx="6"/>
              <a:endCxn id="17" idx="2"/>
            </p:cNvCxnSpPr>
            <p:nvPr/>
          </p:nvCxnSpPr>
          <p:spPr bwMode="auto">
            <a:xfrm>
              <a:off x="6248400" y="6150870"/>
              <a:ext cx="590227" cy="27457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892942"/>
            <p:cNvCxnSpPr>
              <a:stCxn id="15" idx="4"/>
              <a:endCxn id="18" idx="7"/>
            </p:cNvCxnSpPr>
            <p:nvPr/>
          </p:nvCxnSpPr>
          <p:spPr bwMode="auto">
            <a:xfrm flipH="1">
              <a:off x="6226082" y="5541270"/>
              <a:ext cx="403318" cy="555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TextBox 53"/>
            <p:cNvSpPr txBox="1"/>
            <p:nvPr/>
          </p:nvSpPr>
          <p:spPr>
            <a:xfrm>
              <a:off x="5350961" y="6608070"/>
              <a:ext cx="1592039"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charset="0"/>
                  <a:ea typeface="+mn-ea"/>
                  <a:cs typeface="+mn-cs"/>
                </a:rPr>
                <a:t>Undirected Graph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29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29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7986" name="Picture 2" descr="MiddleEarth"/>
          <p:cNvPicPr preferRelativeResize="0">
            <a:picLocks noChangeAspect="1" noChangeArrowheads="1"/>
          </p:cNvPicPr>
          <p:nvPr/>
        </p:nvPicPr>
        <p:blipFill>
          <a:blip r:embed="rId3"/>
          <a:srcRect l="13231" t="12663" r="15436" b="21709"/>
          <a:stretch>
            <a:fillRect/>
          </a:stretch>
        </p:blipFill>
        <p:spPr bwMode="auto">
          <a:xfrm>
            <a:off x="723900" y="1447800"/>
            <a:ext cx="7688263" cy="4314825"/>
          </a:xfrm>
          <a:prstGeom prst="rect">
            <a:avLst/>
          </a:prstGeom>
          <a:noFill/>
          <a:ln w="9525">
            <a:solidFill>
              <a:srgbClr val="000000"/>
            </a:solidFill>
            <a:miter lim="800000"/>
            <a:headEnd/>
            <a:tailEnd/>
          </a:ln>
        </p:spPr>
      </p:pic>
      <p:sp>
        <p:nvSpPr>
          <p:cNvPr id="937987" name="Rectangle 3"/>
          <p:cNvSpPr>
            <a:spLocks noGrp="1" noChangeArrowheads="1"/>
          </p:cNvSpPr>
          <p:nvPr>
            <p:ph type="title"/>
          </p:nvPr>
        </p:nvSpPr>
        <p:spPr>
          <a:xfrm>
            <a:off x="0" y="76200"/>
            <a:ext cx="9144000" cy="1143000"/>
          </a:xfrm>
          <a:noFill/>
          <a:ln/>
        </p:spPr>
        <p:txBody>
          <a:bodyPr/>
          <a:lstStyle/>
          <a:p>
            <a:r>
              <a:rPr lang="en-US" sz="4000">
                <a:solidFill>
                  <a:srgbClr val="FF0000"/>
                </a:solidFill>
              </a:rPr>
              <a:t>Shortest Path</a:t>
            </a:r>
            <a:endParaRPr lang="en-US">
              <a:solidFill>
                <a:schemeClr val="tx1"/>
              </a:solidFill>
            </a:endParaRPr>
          </a:p>
        </p:txBody>
      </p:sp>
      <p:sp>
        <p:nvSpPr>
          <p:cNvPr id="937988" name="Text Box 4"/>
          <p:cNvSpPr txBox="1">
            <a:spLocks noChangeArrowheads="1"/>
          </p:cNvSpPr>
          <p:nvPr/>
        </p:nvSpPr>
        <p:spPr bwMode="auto">
          <a:xfrm rot="18518939">
            <a:off x="6828026" y="474802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7989" name="Text Box 5"/>
          <p:cNvSpPr txBox="1">
            <a:spLocks noChangeArrowheads="1"/>
          </p:cNvSpPr>
          <p:nvPr/>
        </p:nvSpPr>
        <p:spPr bwMode="auto">
          <a:xfrm>
            <a:off x="1968500" y="185321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0" name="Text Box 6"/>
          <p:cNvSpPr txBox="1">
            <a:spLocks noChangeArrowheads="1"/>
          </p:cNvSpPr>
          <p:nvPr/>
        </p:nvSpPr>
        <p:spPr bwMode="auto">
          <a:xfrm rot="3790091">
            <a:off x="1527364" y="229888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37991" name="Text Box 7"/>
          <p:cNvSpPr txBox="1">
            <a:spLocks noChangeArrowheads="1"/>
          </p:cNvSpPr>
          <p:nvPr/>
        </p:nvSpPr>
        <p:spPr bwMode="auto">
          <a:xfrm>
            <a:off x="3363913" y="185639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2" name="Text Box 8"/>
          <p:cNvSpPr txBox="1">
            <a:spLocks noChangeArrowheads="1"/>
          </p:cNvSpPr>
          <p:nvPr/>
        </p:nvSpPr>
        <p:spPr bwMode="auto">
          <a:xfrm rot="4189181">
            <a:off x="4421982" y="2247106"/>
            <a:ext cx="493712"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3" name="Text Box 9"/>
          <p:cNvSpPr txBox="1">
            <a:spLocks noChangeArrowheads="1"/>
          </p:cNvSpPr>
          <p:nvPr/>
        </p:nvSpPr>
        <p:spPr bwMode="auto">
          <a:xfrm rot="5664352">
            <a:off x="4437857" y="287575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4" name="Text Box 10"/>
          <p:cNvSpPr txBox="1">
            <a:spLocks noChangeArrowheads="1"/>
          </p:cNvSpPr>
          <p:nvPr/>
        </p:nvSpPr>
        <p:spPr bwMode="auto">
          <a:xfrm rot="1028626">
            <a:off x="6315075" y="48228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37995" name="Text Box 11"/>
          <p:cNvSpPr txBox="1">
            <a:spLocks noChangeArrowheads="1"/>
          </p:cNvSpPr>
          <p:nvPr/>
        </p:nvSpPr>
        <p:spPr bwMode="auto">
          <a:xfrm rot="1747032">
            <a:off x="2964845" y="3058130"/>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7996" name="Text Box 12"/>
          <p:cNvSpPr txBox="1">
            <a:spLocks noChangeArrowheads="1"/>
          </p:cNvSpPr>
          <p:nvPr/>
        </p:nvSpPr>
        <p:spPr bwMode="auto">
          <a:xfrm rot="17409078">
            <a:off x="4041586" y="221694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7" name="Text Box 13"/>
          <p:cNvSpPr txBox="1">
            <a:spLocks noChangeArrowheads="1"/>
          </p:cNvSpPr>
          <p:nvPr/>
        </p:nvSpPr>
        <p:spPr bwMode="auto">
          <a:xfrm>
            <a:off x="4752975" y="413226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8" name="Text Box 14"/>
          <p:cNvSpPr txBox="1">
            <a:spLocks noChangeArrowheads="1"/>
          </p:cNvSpPr>
          <p:nvPr/>
        </p:nvSpPr>
        <p:spPr bwMode="auto">
          <a:xfrm rot="17166729">
            <a:off x="4101307" y="3567906"/>
            <a:ext cx="496888"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37999" name="Text Box 15"/>
          <p:cNvSpPr txBox="1">
            <a:spLocks noChangeArrowheads="1"/>
          </p:cNvSpPr>
          <p:nvPr/>
        </p:nvSpPr>
        <p:spPr bwMode="auto">
          <a:xfrm rot="3991168">
            <a:off x="3852069" y="4048919"/>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38000" name="Text Box 16"/>
          <p:cNvSpPr txBox="1">
            <a:spLocks noChangeArrowheads="1"/>
          </p:cNvSpPr>
          <p:nvPr/>
        </p:nvSpPr>
        <p:spPr bwMode="auto">
          <a:xfrm rot="3174260">
            <a:off x="4146550" y="30400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38001" name="Text Box 17"/>
          <p:cNvSpPr txBox="1">
            <a:spLocks noChangeArrowheads="1"/>
          </p:cNvSpPr>
          <p:nvPr/>
        </p:nvSpPr>
        <p:spPr bwMode="auto">
          <a:xfrm rot="2677479">
            <a:off x="5103813" y="3748088"/>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38002" name="Text Box 18"/>
          <p:cNvSpPr txBox="1">
            <a:spLocks noChangeArrowheads="1"/>
          </p:cNvSpPr>
          <p:nvPr/>
        </p:nvSpPr>
        <p:spPr bwMode="auto">
          <a:xfrm rot="1026647">
            <a:off x="5220683" y="4481513"/>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8003" name="Text Box 19"/>
          <p:cNvSpPr txBox="1">
            <a:spLocks noChangeArrowheads="1"/>
          </p:cNvSpPr>
          <p:nvPr/>
        </p:nvSpPr>
        <p:spPr bwMode="auto">
          <a:xfrm rot="3286895">
            <a:off x="5827713" y="4551363"/>
            <a:ext cx="492125"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38004" name="Text Box 20"/>
          <p:cNvSpPr txBox="1">
            <a:spLocks noChangeArrowheads="1"/>
          </p:cNvSpPr>
          <p:nvPr/>
        </p:nvSpPr>
        <p:spPr bwMode="auto">
          <a:xfrm rot="2505467">
            <a:off x="6778625" y="4365625"/>
            <a:ext cx="4953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38005" name="Text Box 21"/>
          <p:cNvSpPr txBox="1">
            <a:spLocks noChangeArrowheads="1"/>
          </p:cNvSpPr>
          <p:nvPr/>
        </p:nvSpPr>
        <p:spPr bwMode="auto">
          <a:xfrm rot="4933214">
            <a:off x="6580981" y="4668044"/>
            <a:ext cx="493713"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8006" name="Text Box 22"/>
          <p:cNvSpPr txBox="1">
            <a:spLocks noChangeArrowheads="1"/>
          </p:cNvSpPr>
          <p:nvPr/>
        </p:nvSpPr>
        <p:spPr bwMode="auto">
          <a:xfrm rot="21272510">
            <a:off x="6080125" y="4284663"/>
            <a:ext cx="546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38007" name="Text Box 23"/>
          <p:cNvSpPr txBox="1">
            <a:spLocks noChangeArrowheads="1"/>
          </p:cNvSpPr>
          <p:nvPr/>
        </p:nvSpPr>
        <p:spPr bwMode="auto">
          <a:xfrm>
            <a:off x="889000" y="1899255"/>
            <a:ext cx="7413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Hobbiton</a:t>
            </a:r>
          </a:p>
        </p:txBody>
      </p:sp>
      <p:sp>
        <p:nvSpPr>
          <p:cNvPr id="938008" name="Text Box 24"/>
          <p:cNvSpPr txBox="1">
            <a:spLocks noChangeArrowheads="1"/>
          </p:cNvSpPr>
          <p:nvPr/>
        </p:nvSpPr>
        <p:spPr bwMode="auto">
          <a:xfrm>
            <a:off x="2332038" y="1797050"/>
            <a:ext cx="4683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Bree</a:t>
            </a:r>
          </a:p>
        </p:txBody>
      </p:sp>
      <p:sp>
        <p:nvSpPr>
          <p:cNvPr id="938009" name="Text Box 25"/>
          <p:cNvSpPr txBox="1">
            <a:spLocks noChangeArrowheads="1"/>
          </p:cNvSpPr>
          <p:nvPr/>
        </p:nvSpPr>
        <p:spPr bwMode="auto">
          <a:xfrm>
            <a:off x="4442808" y="1924428"/>
            <a:ext cx="738187"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Rivendell</a:t>
            </a:r>
          </a:p>
        </p:txBody>
      </p:sp>
      <p:sp>
        <p:nvSpPr>
          <p:cNvPr id="938010" name="Text Box 26"/>
          <p:cNvSpPr txBox="1">
            <a:spLocks noChangeArrowheads="1"/>
          </p:cNvSpPr>
          <p:nvPr/>
        </p:nvSpPr>
        <p:spPr bwMode="auto">
          <a:xfrm>
            <a:off x="1917700" y="2323118"/>
            <a:ext cx="10096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Southfarthing</a:t>
            </a:r>
          </a:p>
        </p:txBody>
      </p:sp>
      <p:sp>
        <p:nvSpPr>
          <p:cNvPr id="938011" name="Text Box 27"/>
          <p:cNvSpPr txBox="1">
            <a:spLocks noChangeArrowheads="1"/>
          </p:cNvSpPr>
          <p:nvPr/>
        </p:nvSpPr>
        <p:spPr bwMode="auto">
          <a:xfrm>
            <a:off x="4629150" y="2405668"/>
            <a:ext cx="817563"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Caradhras</a:t>
            </a:r>
          </a:p>
        </p:txBody>
      </p:sp>
      <p:sp>
        <p:nvSpPr>
          <p:cNvPr id="938012" name="Text Box 28"/>
          <p:cNvSpPr txBox="1">
            <a:spLocks noChangeArrowheads="1"/>
          </p:cNvSpPr>
          <p:nvPr/>
        </p:nvSpPr>
        <p:spPr bwMode="auto">
          <a:xfrm>
            <a:off x="3668108" y="2686655"/>
            <a:ext cx="5318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Moria</a:t>
            </a:r>
          </a:p>
        </p:txBody>
      </p:sp>
      <p:sp>
        <p:nvSpPr>
          <p:cNvPr id="938013" name="Text Box 29"/>
          <p:cNvSpPr txBox="1">
            <a:spLocks noChangeArrowheads="1"/>
          </p:cNvSpPr>
          <p:nvPr/>
        </p:nvSpPr>
        <p:spPr bwMode="auto">
          <a:xfrm>
            <a:off x="4562475" y="3142268"/>
            <a:ext cx="566738"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Lorien</a:t>
            </a:r>
          </a:p>
        </p:txBody>
      </p:sp>
      <p:sp>
        <p:nvSpPr>
          <p:cNvPr id="938014" name="Text Box 30"/>
          <p:cNvSpPr txBox="1">
            <a:spLocks noChangeArrowheads="1"/>
          </p:cNvSpPr>
          <p:nvPr/>
        </p:nvSpPr>
        <p:spPr bwMode="auto">
          <a:xfrm>
            <a:off x="3271233" y="3703638"/>
            <a:ext cx="71596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Isengard</a:t>
            </a:r>
          </a:p>
        </p:txBody>
      </p:sp>
      <p:sp>
        <p:nvSpPr>
          <p:cNvPr id="938015" name="Text Box 31"/>
          <p:cNvSpPr txBox="1">
            <a:spLocks noChangeArrowheads="1"/>
          </p:cNvSpPr>
          <p:nvPr/>
        </p:nvSpPr>
        <p:spPr bwMode="auto">
          <a:xfrm>
            <a:off x="3634770" y="4197350"/>
            <a:ext cx="61277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Edoras</a:t>
            </a:r>
          </a:p>
        </p:txBody>
      </p:sp>
      <p:sp>
        <p:nvSpPr>
          <p:cNvPr id="938016" name="Text Box 32"/>
          <p:cNvSpPr txBox="1">
            <a:spLocks noChangeArrowheads="1"/>
          </p:cNvSpPr>
          <p:nvPr/>
        </p:nvSpPr>
        <p:spPr bwMode="auto">
          <a:xfrm>
            <a:off x="5632450" y="4078288"/>
            <a:ext cx="6191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Rauros</a:t>
            </a:r>
          </a:p>
        </p:txBody>
      </p:sp>
      <p:sp>
        <p:nvSpPr>
          <p:cNvPr id="938017" name="Text Box 33"/>
          <p:cNvSpPr txBox="1">
            <a:spLocks noChangeArrowheads="1"/>
          </p:cNvSpPr>
          <p:nvPr/>
        </p:nvSpPr>
        <p:spPr bwMode="auto">
          <a:xfrm>
            <a:off x="6646863" y="4086225"/>
            <a:ext cx="811212"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BlackGate</a:t>
            </a:r>
          </a:p>
        </p:txBody>
      </p:sp>
      <p:sp>
        <p:nvSpPr>
          <p:cNvPr id="938018" name="Text Box 34"/>
          <p:cNvSpPr txBox="1">
            <a:spLocks noChangeArrowheads="1"/>
          </p:cNvSpPr>
          <p:nvPr/>
        </p:nvSpPr>
        <p:spPr bwMode="auto">
          <a:xfrm>
            <a:off x="7115175" y="4549398"/>
            <a:ext cx="9366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MountDoom</a:t>
            </a:r>
          </a:p>
        </p:txBody>
      </p:sp>
      <p:sp>
        <p:nvSpPr>
          <p:cNvPr id="938019" name="Text Box 35"/>
          <p:cNvSpPr txBox="1">
            <a:spLocks noChangeArrowheads="1"/>
          </p:cNvSpPr>
          <p:nvPr/>
        </p:nvSpPr>
        <p:spPr bwMode="auto">
          <a:xfrm>
            <a:off x="6762750" y="5067300"/>
            <a:ext cx="869950"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CirithUngol</a:t>
            </a:r>
          </a:p>
        </p:txBody>
      </p:sp>
      <p:sp>
        <p:nvSpPr>
          <p:cNvPr id="938020" name="Text Box 36"/>
          <p:cNvSpPr txBox="1">
            <a:spLocks noChangeArrowheads="1"/>
          </p:cNvSpPr>
          <p:nvPr/>
        </p:nvSpPr>
        <p:spPr bwMode="auto">
          <a:xfrm>
            <a:off x="5265738" y="4827588"/>
            <a:ext cx="860425" cy="244475"/>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MinasTirith</a:t>
            </a:r>
          </a:p>
        </p:txBody>
      </p:sp>
      <p:sp>
        <p:nvSpPr>
          <p:cNvPr id="938021" name="Line 37"/>
          <p:cNvSpPr>
            <a:spLocks noChangeShapeType="1"/>
          </p:cNvSpPr>
          <p:nvPr/>
        </p:nvSpPr>
        <p:spPr bwMode="auto">
          <a:xfrm>
            <a:off x="1641475" y="2049463"/>
            <a:ext cx="911225" cy="14287"/>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2" name="Line 38"/>
          <p:cNvSpPr>
            <a:spLocks noChangeShapeType="1"/>
          </p:cNvSpPr>
          <p:nvPr/>
        </p:nvSpPr>
        <p:spPr bwMode="auto">
          <a:xfrm>
            <a:off x="2552700" y="2063750"/>
            <a:ext cx="1903413" cy="1588"/>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3" name="Line 39"/>
          <p:cNvSpPr>
            <a:spLocks noChangeShapeType="1"/>
          </p:cNvSpPr>
          <p:nvPr/>
        </p:nvSpPr>
        <p:spPr bwMode="auto">
          <a:xfrm flipH="1">
            <a:off x="4221163" y="2032000"/>
            <a:ext cx="234950" cy="785813"/>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4" name="Line 40"/>
          <p:cNvSpPr>
            <a:spLocks noChangeShapeType="1"/>
          </p:cNvSpPr>
          <p:nvPr/>
        </p:nvSpPr>
        <p:spPr bwMode="auto">
          <a:xfrm>
            <a:off x="1643063" y="2030413"/>
            <a:ext cx="266700" cy="4270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5" name="Line 41"/>
          <p:cNvSpPr>
            <a:spLocks noChangeShapeType="1"/>
          </p:cNvSpPr>
          <p:nvPr/>
        </p:nvSpPr>
        <p:spPr bwMode="auto">
          <a:xfrm>
            <a:off x="1906588" y="2459038"/>
            <a:ext cx="2111375" cy="135096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6" name="Line 42"/>
          <p:cNvSpPr>
            <a:spLocks noChangeShapeType="1"/>
          </p:cNvSpPr>
          <p:nvPr/>
        </p:nvSpPr>
        <p:spPr bwMode="auto">
          <a:xfrm>
            <a:off x="4014788" y="3806825"/>
            <a:ext cx="236537" cy="5032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7" name="Line 43"/>
          <p:cNvSpPr>
            <a:spLocks noChangeShapeType="1"/>
          </p:cNvSpPr>
          <p:nvPr/>
        </p:nvSpPr>
        <p:spPr bwMode="auto">
          <a:xfrm flipV="1">
            <a:off x="4254500" y="3257550"/>
            <a:ext cx="296863" cy="10715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8" name="Line 44"/>
          <p:cNvSpPr>
            <a:spLocks noChangeShapeType="1"/>
          </p:cNvSpPr>
          <p:nvPr/>
        </p:nvSpPr>
        <p:spPr bwMode="auto">
          <a:xfrm>
            <a:off x="4248150" y="4318000"/>
            <a:ext cx="1508125" cy="412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29" name="Line 45"/>
          <p:cNvSpPr>
            <a:spLocks noChangeShapeType="1"/>
          </p:cNvSpPr>
          <p:nvPr/>
        </p:nvSpPr>
        <p:spPr bwMode="auto">
          <a:xfrm>
            <a:off x="4224338" y="2803525"/>
            <a:ext cx="328612" cy="46672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0" name="Line 46"/>
          <p:cNvSpPr>
            <a:spLocks noChangeShapeType="1"/>
          </p:cNvSpPr>
          <p:nvPr/>
        </p:nvSpPr>
        <p:spPr bwMode="auto">
          <a:xfrm>
            <a:off x="4437063" y="2043113"/>
            <a:ext cx="169862" cy="4826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1" name="Line 47"/>
          <p:cNvSpPr>
            <a:spLocks noChangeShapeType="1"/>
          </p:cNvSpPr>
          <p:nvPr/>
        </p:nvSpPr>
        <p:spPr bwMode="auto">
          <a:xfrm flipH="1">
            <a:off x="4557713" y="2513013"/>
            <a:ext cx="61912" cy="7588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2" name="Line 48"/>
          <p:cNvSpPr>
            <a:spLocks noChangeShapeType="1"/>
          </p:cNvSpPr>
          <p:nvPr/>
        </p:nvSpPr>
        <p:spPr bwMode="auto">
          <a:xfrm>
            <a:off x="4552950" y="3265488"/>
            <a:ext cx="1196975" cy="108902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3" name="Line 49"/>
          <p:cNvSpPr>
            <a:spLocks noChangeShapeType="1"/>
          </p:cNvSpPr>
          <p:nvPr/>
        </p:nvSpPr>
        <p:spPr bwMode="auto">
          <a:xfrm>
            <a:off x="4251325" y="4330700"/>
            <a:ext cx="1889125" cy="5556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4" name="Line 50"/>
          <p:cNvSpPr>
            <a:spLocks noChangeShapeType="1"/>
          </p:cNvSpPr>
          <p:nvPr/>
        </p:nvSpPr>
        <p:spPr bwMode="auto">
          <a:xfrm>
            <a:off x="6135688" y="4908550"/>
            <a:ext cx="630237" cy="1952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5" name="Line 51"/>
          <p:cNvSpPr>
            <a:spLocks noChangeShapeType="1"/>
          </p:cNvSpPr>
          <p:nvPr/>
        </p:nvSpPr>
        <p:spPr bwMode="auto">
          <a:xfrm flipV="1">
            <a:off x="6773863" y="4694238"/>
            <a:ext cx="331787" cy="42227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6" name="Line 52"/>
          <p:cNvSpPr>
            <a:spLocks noChangeShapeType="1"/>
          </p:cNvSpPr>
          <p:nvPr/>
        </p:nvSpPr>
        <p:spPr bwMode="auto">
          <a:xfrm flipH="1" flipV="1">
            <a:off x="5729288" y="4338638"/>
            <a:ext cx="400050" cy="5524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7" name="Line 53"/>
          <p:cNvSpPr>
            <a:spLocks noChangeShapeType="1"/>
          </p:cNvSpPr>
          <p:nvPr/>
        </p:nvSpPr>
        <p:spPr bwMode="auto">
          <a:xfrm flipV="1">
            <a:off x="5738813" y="4302125"/>
            <a:ext cx="960437" cy="55563"/>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8" name="Line 54"/>
          <p:cNvSpPr>
            <a:spLocks noChangeShapeType="1"/>
          </p:cNvSpPr>
          <p:nvPr/>
        </p:nvSpPr>
        <p:spPr bwMode="auto">
          <a:xfrm flipH="1" flipV="1">
            <a:off x="6662738" y="4297363"/>
            <a:ext cx="123825" cy="809625"/>
          </a:xfrm>
          <a:prstGeom prst="line">
            <a:avLst/>
          </a:prstGeom>
          <a:no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39" name="Line 55"/>
          <p:cNvSpPr>
            <a:spLocks noChangeShapeType="1"/>
          </p:cNvSpPr>
          <p:nvPr/>
        </p:nvSpPr>
        <p:spPr bwMode="auto">
          <a:xfrm flipH="1" flipV="1">
            <a:off x="6677025" y="4294188"/>
            <a:ext cx="436563" cy="4000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0" name="Oval 56"/>
          <p:cNvSpPr>
            <a:spLocks noChangeArrowheads="1"/>
          </p:cNvSpPr>
          <p:nvPr/>
        </p:nvSpPr>
        <p:spPr bwMode="auto">
          <a:xfrm>
            <a:off x="2522538" y="2014538"/>
            <a:ext cx="109537" cy="106362"/>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1" name="Oval 57"/>
          <p:cNvSpPr>
            <a:spLocks noChangeArrowheads="1"/>
          </p:cNvSpPr>
          <p:nvPr/>
        </p:nvSpPr>
        <p:spPr bwMode="auto">
          <a:xfrm>
            <a:off x="1600200" y="2000250"/>
            <a:ext cx="109538" cy="106363"/>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2" name="Oval 58"/>
          <p:cNvSpPr>
            <a:spLocks noChangeArrowheads="1"/>
          </p:cNvSpPr>
          <p:nvPr/>
        </p:nvSpPr>
        <p:spPr bwMode="auto">
          <a:xfrm>
            <a:off x="1855788" y="241141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3" name="Oval 59"/>
          <p:cNvSpPr>
            <a:spLocks noChangeArrowheads="1"/>
          </p:cNvSpPr>
          <p:nvPr/>
        </p:nvSpPr>
        <p:spPr bwMode="auto">
          <a:xfrm>
            <a:off x="7062788" y="4638675"/>
            <a:ext cx="109537" cy="106363"/>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4" name="Oval 60"/>
          <p:cNvSpPr>
            <a:spLocks noChangeArrowheads="1"/>
          </p:cNvSpPr>
          <p:nvPr/>
        </p:nvSpPr>
        <p:spPr bwMode="auto">
          <a:xfrm>
            <a:off x="6732588" y="5068888"/>
            <a:ext cx="109537" cy="107950"/>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5" name="Oval 61"/>
          <p:cNvSpPr>
            <a:spLocks noChangeArrowheads="1"/>
          </p:cNvSpPr>
          <p:nvPr/>
        </p:nvSpPr>
        <p:spPr bwMode="auto">
          <a:xfrm>
            <a:off x="6096000" y="4852988"/>
            <a:ext cx="109538" cy="106362"/>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algn="ctr"/>
            <a:endParaRPr lang="en-US">
              <a:solidFill>
                <a:srgbClr val="000000"/>
              </a:solidFill>
              <a:latin typeface="Helvetica Neue" charset="0"/>
            </a:endParaRPr>
          </a:p>
        </p:txBody>
      </p:sp>
      <p:sp>
        <p:nvSpPr>
          <p:cNvPr id="938046" name="Oval 62"/>
          <p:cNvSpPr>
            <a:spLocks noChangeArrowheads="1"/>
          </p:cNvSpPr>
          <p:nvPr/>
        </p:nvSpPr>
        <p:spPr bwMode="auto">
          <a:xfrm>
            <a:off x="6618288" y="4259263"/>
            <a:ext cx="109537" cy="106362"/>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7" name="Oval 63"/>
          <p:cNvSpPr>
            <a:spLocks noChangeArrowheads="1"/>
          </p:cNvSpPr>
          <p:nvPr/>
        </p:nvSpPr>
        <p:spPr bwMode="auto">
          <a:xfrm>
            <a:off x="5692775" y="4310063"/>
            <a:ext cx="107950" cy="107950"/>
          </a:xfrm>
          <a:prstGeom prst="ellipse">
            <a:avLst/>
          </a:prstGeom>
          <a:solidFill>
            <a:srgbClr val="FF0000"/>
          </a:solidFill>
          <a:ln w="15875">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8" name="Oval 64"/>
          <p:cNvSpPr>
            <a:spLocks noChangeArrowheads="1"/>
          </p:cNvSpPr>
          <p:nvPr/>
        </p:nvSpPr>
        <p:spPr bwMode="auto">
          <a:xfrm>
            <a:off x="4208463" y="4275138"/>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49" name="Oval 65"/>
          <p:cNvSpPr>
            <a:spLocks noChangeArrowheads="1"/>
          </p:cNvSpPr>
          <p:nvPr/>
        </p:nvSpPr>
        <p:spPr bwMode="auto">
          <a:xfrm>
            <a:off x="3967163" y="3763963"/>
            <a:ext cx="109537"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0" name="Oval 66"/>
          <p:cNvSpPr>
            <a:spLocks noChangeArrowheads="1"/>
          </p:cNvSpPr>
          <p:nvPr/>
        </p:nvSpPr>
        <p:spPr bwMode="auto">
          <a:xfrm>
            <a:off x="4505325" y="3236913"/>
            <a:ext cx="109538" cy="106362"/>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1" name="Oval 67"/>
          <p:cNvSpPr>
            <a:spLocks noChangeArrowheads="1"/>
          </p:cNvSpPr>
          <p:nvPr/>
        </p:nvSpPr>
        <p:spPr bwMode="auto">
          <a:xfrm>
            <a:off x="4572000" y="2481263"/>
            <a:ext cx="109538" cy="1079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2" name="Oval 68"/>
          <p:cNvSpPr>
            <a:spLocks noChangeArrowheads="1"/>
          </p:cNvSpPr>
          <p:nvPr/>
        </p:nvSpPr>
        <p:spPr bwMode="auto">
          <a:xfrm>
            <a:off x="4173538" y="2774950"/>
            <a:ext cx="109537" cy="106363"/>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
        <p:nvSpPr>
          <p:cNvPr id="938053" name="Oval 69"/>
          <p:cNvSpPr>
            <a:spLocks noChangeArrowheads="1"/>
          </p:cNvSpPr>
          <p:nvPr/>
        </p:nvSpPr>
        <p:spPr bwMode="auto">
          <a:xfrm>
            <a:off x="4395788" y="2020888"/>
            <a:ext cx="109537" cy="106362"/>
          </a:xfrm>
          <a:prstGeom prst="ellipse">
            <a:avLst/>
          </a:prstGeom>
          <a:solidFill>
            <a:srgbClr val="FF0000"/>
          </a:solidFill>
          <a:ln w="19050">
            <a:solidFill>
              <a:srgbClr val="FF0000"/>
            </a:solidFill>
            <a:round/>
            <a:headEnd/>
            <a:tailEnd/>
          </a:ln>
          <a:effectLst/>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a:grpSpLocks/>
          </p:cNvGrpSpPr>
          <p:nvPr/>
        </p:nvGrpSpPr>
        <p:grpSpPr bwMode="auto">
          <a:xfrm>
            <a:off x="609600" y="1908175"/>
            <a:ext cx="5368925" cy="3044825"/>
            <a:chOff x="384" y="1202"/>
            <a:chExt cx="3382" cy="1918"/>
          </a:xfrm>
        </p:grpSpPr>
        <p:pic>
          <p:nvPicPr>
            <p:cNvPr id="950274" name="Picture 2" descr="MiddleEarth"/>
            <p:cNvPicPr>
              <a:picLocks noChangeAspect="1" noChangeArrowheads="1"/>
            </p:cNvPicPr>
            <p:nvPr/>
          </p:nvPicPr>
          <p:blipFill>
            <a:blip r:embed="rId3"/>
            <a:srcRect l="15436" t="14473" r="19847" b="25327"/>
            <a:stretch>
              <a:fillRect/>
            </a:stretch>
          </p:blipFill>
          <p:spPr bwMode="auto">
            <a:xfrm>
              <a:off x="384" y="1202"/>
              <a:ext cx="3382" cy="1918"/>
            </a:xfrm>
            <a:prstGeom prst="rect">
              <a:avLst/>
            </a:prstGeom>
            <a:noFill/>
            <a:ln w="9525">
              <a:solidFill>
                <a:srgbClr val="000000"/>
              </a:solidFill>
              <a:miter lim="800000"/>
              <a:headEnd/>
              <a:tailEnd/>
            </a:ln>
          </p:spPr>
        </p:pic>
        <p:grpSp>
          <p:nvGrpSpPr>
            <p:cNvPr id="3" name="Group 70"/>
            <p:cNvGrpSpPr>
              <a:grpSpLocks/>
            </p:cNvGrpSpPr>
            <p:nvPr/>
          </p:nvGrpSpPr>
          <p:grpSpPr bwMode="auto">
            <a:xfrm>
              <a:off x="463" y="1279"/>
              <a:ext cx="3232" cy="1760"/>
              <a:chOff x="463" y="1279"/>
              <a:chExt cx="3232" cy="1760"/>
            </a:xfrm>
          </p:grpSpPr>
          <p:sp>
            <p:nvSpPr>
              <p:cNvPr id="950294" name="Text Box 22"/>
              <p:cNvSpPr txBox="1">
                <a:spLocks noChangeArrowheads="1"/>
              </p:cNvSpPr>
              <p:nvPr/>
            </p:nvSpPr>
            <p:spPr bwMode="auto">
              <a:xfrm>
                <a:off x="463" y="1351"/>
                <a:ext cx="294"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50295" name="Text Box 23"/>
              <p:cNvSpPr txBox="1">
                <a:spLocks noChangeArrowheads="1"/>
              </p:cNvSpPr>
              <p:nvPr/>
            </p:nvSpPr>
            <p:spPr bwMode="auto">
              <a:xfrm>
                <a:off x="1055" y="1279"/>
                <a:ext cx="282"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50296" name="Text Box 24"/>
              <p:cNvSpPr txBox="1">
                <a:spLocks noChangeArrowheads="1"/>
              </p:cNvSpPr>
              <p:nvPr/>
            </p:nvSpPr>
            <p:spPr bwMode="auto">
              <a:xfrm>
                <a:off x="2103" y="1367"/>
                <a:ext cx="24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50297" name="Text Box 25"/>
              <p:cNvSpPr txBox="1">
                <a:spLocks noChangeArrowheads="1"/>
              </p:cNvSpPr>
              <p:nvPr/>
            </p:nvSpPr>
            <p:spPr bwMode="auto">
              <a:xfrm>
                <a:off x="879" y="1559"/>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50298" name="Text Box 26"/>
              <p:cNvSpPr txBox="1">
                <a:spLocks noChangeArrowheads="1"/>
              </p:cNvSpPr>
              <p:nvPr/>
            </p:nvSpPr>
            <p:spPr bwMode="auto">
              <a:xfrm>
                <a:off x="2187" y="1591"/>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50299" name="Text Box 27"/>
              <p:cNvSpPr txBox="1">
                <a:spLocks noChangeArrowheads="1"/>
              </p:cNvSpPr>
              <p:nvPr/>
            </p:nvSpPr>
            <p:spPr bwMode="auto">
              <a:xfrm>
                <a:off x="1696" y="1735"/>
                <a:ext cx="30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50300" name="Text Box 28"/>
              <p:cNvSpPr txBox="1">
                <a:spLocks noChangeArrowheads="1"/>
              </p:cNvSpPr>
              <p:nvPr/>
            </p:nvSpPr>
            <p:spPr bwMode="auto">
              <a:xfrm>
                <a:off x="2167" y="1949"/>
                <a:ext cx="28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50301" name="Text Box 29"/>
              <p:cNvSpPr txBox="1">
                <a:spLocks noChangeArrowheads="1"/>
              </p:cNvSpPr>
              <p:nvPr/>
            </p:nvSpPr>
            <p:spPr bwMode="auto">
              <a:xfrm>
                <a:off x="1660" y="2223"/>
                <a:ext cx="24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50302" name="Text Box 30"/>
              <p:cNvSpPr txBox="1">
                <a:spLocks noChangeArrowheads="1"/>
              </p:cNvSpPr>
              <p:nvPr/>
            </p:nvSpPr>
            <p:spPr bwMode="auto">
              <a:xfrm>
                <a:off x="1718" y="2469"/>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50303" name="Text Box 31"/>
              <p:cNvSpPr txBox="1">
                <a:spLocks noChangeArrowheads="1"/>
              </p:cNvSpPr>
              <p:nvPr/>
            </p:nvSpPr>
            <p:spPr bwMode="auto">
              <a:xfrm>
                <a:off x="2647" y="2399"/>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50304" name="Text Box 32"/>
              <p:cNvSpPr txBox="1">
                <a:spLocks noChangeArrowheads="1"/>
              </p:cNvSpPr>
              <p:nvPr/>
            </p:nvSpPr>
            <p:spPr bwMode="auto">
              <a:xfrm>
                <a:off x="3177" y="2415"/>
                <a:ext cx="275"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50305" name="Text Box 33"/>
              <p:cNvSpPr txBox="1">
                <a:spLocks noChangeArrowheads="1"/>
              </p:cNvSpPr>
              <p:nvPr/>
            </p:nvSpPr>
            <p:spPr bwMode="auto">
              <a:xfrm>
                <a:off x="3385" y="2637"/>
                <a:ext cx="310"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50306" name="Text Box 34"/>
              <p:cNvSpPr txBox="1">
                <a:spLocks noChangeArrowheads="1"/>
              </p:cNvSpPr>
              <p:nvPr/>
            </p:nvSpPr>
            <p:spPr bwMode="auto">
              <a:xfrm>
                <a:off x="3239" y="2885"/>
                <a:ext cx="257"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50307" name="Text Box 35"/>
              <p:cNvSpPr txBox="1">
                <a:spLocks noChangeArrowheads="1"/>
              </p:cNvSpPr>
              <p:nvPr/>
            </p:nvSpPr>
            <p:spPr bwMode="auto">
              <a:xfrm>
                <a:off x="2672" y="2799"/>
                <a:ext cx="271"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grpSp>
        <p:grpSp>
          <p:nvGrpSpPr>
            <p:cNvPr id="4" name="Group 72"/>
            <p:cNvGrpSpPr>
              <a:grpSpLocks/>
            </p:cNvGrpSpPr>
            <p:nvPr/>
          </p:nvGrpSpPr>
          <p:grpSpPr bwMode="auto">
            <a:xfrm>
              <a:off x="823" y="1311"/>
              <a:ext cx="2661" cy="1641"/>
              <a:chOff x="823" y="1311"/>
              <a:chExt cx="2661" cy="1641"/>
            </a:xfrm>
          </p:grpSpPr>
          <p:sp>
            <p:nvSpPr>
              <p:cNvPr id="950275" name="Text Box 3"/>
              <p:cNvSpPr txBox="1">
                <a:spLocks noChangeArrowheads="1"/>
              </p:cNvSpPr>
              <p:nvPr/>
            </p:nvSpPr>
            <p:spPr bwMode="auto">
              <a:xfrm>
                <a:off x="847" y="131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76" name="Text Box 4"/>
              <p:cNvSpPr txBox="1">
                <a:spLocks noChangeArrowheads="1"/>
              </p:cNvSpPr>
              <p:nvPr/>
            </p:nvSpPr>
            <p:spPr bwMode="auto">
              <a:xfrm rot="3790091">
                <a:off x="780" y="149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50277" name="Text Box 5"/>
              <p:cNvSpPr txBox="1">
                <a:spLocks noChangeArrowheads="1"/>
              </p:cNvSpPr>
              <p:nvPr/>
            </p:nvSpPr>
            <p:spPr bwMode="auto">
              <a:xfrm>
                <a:off x="1543" y="13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78" name="Text Box 6"/>
              <p:cNvSpPr txBox="1">
                <a:spLocks noChangeArrowheads="1"/>
              </p:cNvSpPr>
              <p:nvPr/>
            </p:nvSpPr>
            <p:spPr bwMode="auto">
              <a:xfrm rot="4189181">
                <a:off x="2094" y="149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79" name="Text Box 7"/>
              <p:cNvSpPr txBox="1">
                <a:spLocks noChangeArrowheads="1"/>
              </p:cNvSpPr>
              <p:nvPr/>
            </p:nvSpPr>
            <p:spPr bwMode="auto">
              <a:xfrm rot="5664352">
                <a:off x="2104" y="177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80" name="Text Box 8"/>
              <p:cNvSpPr txBox="1">
                <a:spLocks noChangeArrowheads="1"/>
              </p:cNvSpPr>
              <p:nvPr/>
            </p:nvSpPr>
            <p:spPr bwMode="auto">
              <a:xfrm rot="1036821">
                <a:off x="2993" y="275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50281" name="Text Box 9"/>
              <p:cNvSpPr txBox="1">
                <a:spLocks noChangeArrowheads="1"/>
              </p:cNvSpPr>
              <p:nvPr/>
            </p:nvSpPr>
            <p:spPr bwMode="auto">
              <a:xfrm rot="1747032">
                <a:off x="1368" y="188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50282" name="Text Box 10"/>
              <p:cNvSpPr txBox="1">
                <a:spLocks noChangeArrowheads="1"/>
              </p:cNvSpPr>
              <p:nvPr/>
            </p:nvSpPr>
            <p:spPr bwMode="auto">
              <a:xfrm rot="17409078">
                <a:off x="1890" y="15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83" name="Text Box 11"/>
              <p:cNvSpPr txBox="1">
                <a:spLocks noChangeArrowheads="1"/>
              </p:cNvSpPr>
              <p:nvPr/>
            </p:nvSpPr>
            <p:spPr bwMode="auto">
              <a:xfrm>
                <a:off x="2247" y="241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84" name="Text Box 12"/>
              <p:cNvSpPr txBox="1">
                <a:spLocks noChangeArrowheads="1"/>
              </p:cNvSpPr>
              <p:nvPr/>
            </p:nvSpPr>
            <p:spPr bwMode="auto">
              <a:xfrm rot="17166729">
                <a:off x="1923" y="217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50285" name="Text Box 13"/>
              <p:cNvSpPr txBox="1">
                <a:spLocks noChangeArrowheads="1"/>
              </p:cNvSpPr>
              <p:nvPr/>
            </p:nvSpPr>
            <p:spPr bwMode="auto">
              <a:xfrm rot="3991168">
                <a:off x="1798" y="2353"/>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50286" name="Text Box 14"/>
              <p:cNvSpPr txBox="1">
                <a:spLocks noChangeArrowheads="1"/>
              </p:cNvSpPr>
              <p:nvPr/>
            </p:nvSpPr>
            <p:spPr bwMode="auto">
              <a:xfrm rot="3174260">
                <a:off x="1939" y="1887"/>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50287" name="Text Box 15"/>
              <p:cNvSpPr txBox="1">
                <a:spLocks noChangeArrowheads="1"/>
              </p:cNvSpPr>
              <p:nvPr/>
            </p:nvSpPr>
            <p:spPr bwMode="auto">
              <a:xfrm rot="2677479">
                <a:off x="2419" y="2213"/>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50288" name="Text Box 16"/>
              <p:cNvSpPr txBox="1">
                <a:spLocks noChangeArrowheads="1"/>
              </p:cNvSpPr>
              <p:nvPr/>
            </p:nvSpPr>
            <p:spPr bwMode="auto">
              <a:xfrm rot="929039">
                <a:off x="2452" y="2567"/>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50289" name="Text Box 17"/>
              <p:cNvSpPr txBox="1">
                <a:spLocks noChangeArrowheads="1"/>
              </p:cNvSpPr>
              <p:nvPr/>
            </p:nvSpPr>
            <p:spPr bwMode="auto">
              <a:xfrm rot="3286895">
                <a:off x="2787" y="2614"/>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50290" name="Text Box 18"/>
              <p:cNvSpPr txBox="1">
                <a:spLocks noChangeArrowheads="1"/>
              </p:cNvSpPr>
              <p:nvPr/>
            </p:nvSpPr>
            <p:spPr bwMode="auto">
              <a:xfrm rot="2505467">
                <a:off x="3244" y="2532"/>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50291" name="Text Box 19"/>
              <p:cNvSpPr txBox="1">
                <a:spLocks noChangeArrowheads="1"/>
              </p:cNvSpPr>
              <p:nvPr/>
            </p:nvSpPr>
            <p:spPr bwMode="auto">
              <a:xfrm rot="4933214">
                <a:off x="3152" y="2670"/>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50292" name="Text Box 20"/>
              <p:cNvSpPr txBox="1">
                <a:spLocks noChangeArrowheads="1"/>
              </p:cNvSpPr>
              <p:nvPr/>
            </p:nvSpPr>
            <p:spPr bwMode="auto">
              <a:xfrm rot="21322484">
                <a:off x="2885" y="2407"/>
                <a:ext cx="264"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50293" name="Text Box 21"/>
              <p:cNvSpPr txBox="1">
                <a:spLocks noChangeArrowheads="1"/>
              </p:cNvSpPr>
              <p:nvPr/>
            </p:nvSpPr>
            <p:spPr bwMode="auto">
              <a:xfrm rot="18518939">
                <a:off x="3258" y="2755"/>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grpSp>
      </p:grpSp>
      <p:sp>
        <p:nvSpPr>
          <p:cNvPr id="950308" name="Rectangle 36"/>
          <p:cNvSpPr>
            <a:spLocks noGrp="1" noChangeArrowheads="1"/>
          </p:cNvSpPr>
          <p:nvPr>
            <p:ph type="title"/>
          </p:nvPr>
        </p:nvSpPr>
        <p:spPr>
          <a:xfrm>
            <a:off x="0" y="76200"/>
            <a:ext cx="9144000" cy="1143000"/>
          </a:xfrm>
          <a:noFill/>
          <a:ln/>
        </p:spPr>
        <p:txBody>
          <a:bodyPr/>
          <a:lstStyle/>
          <a:p>
            <a:r>
              <a:rPr lang="en-US">
                <a:solidFill>
                  <a:srgbClr val="FF0000"/>
                </a:solidFill>
              </a:rPr>
              <a:t>Exercise: Dijkstra’s Algorithm</a:t>
            </a:r>
            <a:endParaRPr lang="en-US">
              <a:solidFill>
                <a:schemeClr val="tx1"/>
              </a:solidFill>
            </a:endParaRPr>
          </a:p>
        </p:txBody>
      </p:sp>
      <p:sp>
        <p:nvSpPr>
          <p:cNvPr id="950309" name="Line 37"/>
          <p:cNvSpPr>
            <a:spLocks noChangeShapeType="1"/>
          </p:cNvSpPr>
          <p:nvPr/>
        </p:nvSpPr>
        <p:spPr bwMode="auto">
          <a:xfrm>
            <a:off x="1192213" y="2284413"/>
            <a:ext cx="701675" cy="11112"/>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0" name="Line 38"/>
          <p:cNvSpPr>
            <a:spLocks noChangeShapeType="1"/>
          </p:cNvSpPr>
          <p:nvPr/>
        </p:nvSpPr>
        <p:spPr bwMode="auto">
          <a:xfrm>
            <a:off x="1893888" y="2295525"/>
            <a:ext cx="1463675"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1" name="Line 39"/>
          <p:cNvSpPr>
            <a:spLocks noChangeShapeType="1"/>
          </p:cNvSpPr>
          <p:nvPr/>
        </p:nvSpPr>
        <p:spPr bwMode="auto">
          <a:xfrm flipH="1">
            <a:off x="3176588" y="2271713"/>
            <a:ext cx="180975" cy="59213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2" name="Line 40"/>
          <p:cNvSpPr>
            <a:spLocks noChangeShapeType="1"/>
          </p:cNvSpPr>
          <p:nvPr/>
        </p:nvSpPr>
        <p:spPr bwMode="auto">
          <a:xfrm>
            <a:off x="1193800" y="2270125"/>
            <a:ext cx="2047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3" name="Line 41"/>
          <p:cNvSpPr>
            <a:spLocks noChangeShapeType="1"/>
          </p:cNvSpPr>
          <p:nvPr/>
        </p:nvSpPr>
        <p:spPr bwMode="auto">
          <a:xfrm>
            <a:off x="1397000" y="2600325"/>
            <a:ext cx="1624013" cy="1039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4" name="Line 42"/>
          <p:cNvSpPr>
            <a:spLocks noChangeShapeType="1"/>
          </p:cNvSpPr>
          <p:nvPr/>
        </p:nvSpPr>
        <p:spPr bwMode="auto">
          <a:xfrm>
            <a:off x="3017838" y="3638550"/>
            <a:ext cx="182562" cy="3873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5" name="Line 43"/>
          <p:cNvSpPr>
            <a:spLocks noChangeShapeType="1"/>
          </p:cNvSpPr>
          <p:nvPr/>
        </p:nvSpPr>
        <p:spPr bwMode="auto">
          <a:xfrm flipV="1">
            <a:off x="3200400" y="3214688"/>
            <a:ext cx="230188"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6" name="Line 44"/>
          <p:cNvSpPr>
            <a:spLocks noChangeShapeType="1"/>
          </p:cNvSpPr>
          <p:nvPr/>
        </p:nvSpPr>
        <p:spPr bwMode="auto">
          <a:xfrm>
            <a:off x="3197225" y="4032250"/>
            <a:ext cx="1160463" cy="317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7" name="Line 45"/>
          <p:cNvSpPr>
            <a:spLocks noChangeShapeType="1"/>
          </p:cNvSpPr>
          <p:nvPr/>
        </p:nvSpPr>
        <p:spPr bwMode="auto">
          <a:xfrm>
            <a:off x="3179763" y="2865438"/>
            <a:ext cx="252412" cy="3587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8" name="Line 46"/>
          <p:cNvSpPr>
            <a:spLocks noChangeShapeType="1"/>
          </p:cNvSpPr>
          <p:nvPr/>
        </p:nvSpPr>
        <p:spPr bwMode="auto">
          <a:xfrm>
            <a:off x="3343275" y="2279650"/>
            <a:ext cx="130175" cy="3714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19" name="Line 47"/>
          <p:cNvSpPr>
            <a:spLocks noChangeShapeType="1"/>
          </p:cNvSpPr>
          <p:nvPr/>
        </p:nvSpPr>
        <p:spPr bwMode="auto">
          <a:xfrm flipH="1">
            <a:off x="3436938" y="2641600"/>
            <a:ext cx="46037" cy="584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0" name="Line 48"/>
          <p:cNvSpPr>
            <a:spLocks noChangeShapeType="1"/>
          </p:cNvSpPr>
          <p:nvPr/>
        </p:nvSpPr>
        <p:spPr bwMode="auto">
          <a:xfrm>
            <a:off x="3432175" y="3221038"/>
            <a:ext cx="920750" cy="8382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1" name="Line 49"/>
          <p:cNvSpPr>
            <a:spLocks noChangeShapeType="1"/>
          </p:cNvSpPr>
          <p:nvPr/>
        </p:nvSpPr>
        <p:spPr bwMode="auto">
          <a:xfrm>
            <a:off x="3200400" y="4041775"/>
            <a:ext cx="1452563"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2" name="Line 50"/>
          <p:cNvSpPr>
            <a:spLocks noChangeShapeType="1"/>
          </p:cNvSpPr>
          <p:nvPr/>
        </p:nvSpPr>
        <p:spPr bwMode="auto">
          <a:xfrm>
            <a:off x="4649788" y="4486275"/>
            <a:ext cx="484187" cy="1508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3" name="Line 51"/>
          <p:cNvSpPr>
            <a:spLocks noChangeShapeType="1"/>
          </p:cNvSpPr>
          <p:nvPr/>
        </p:nvSpPr>
        <p:spPr bwMode="auto">
          <a:xfrm flipV="1">
            <a:off x="5140325" y="4321175"/>
            <a:ext cx="255588" cy="3254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4" name="Line 52"/>
          <p:cNvSpPr>
            <a:spLocks noChangeShapeType="1"/>
          </p:cNvSpPr>
          <p:nvPr/>
        </p:nvSpPr>
        <p:spPr bwMode="auto">
          <a:xfrm flipH="1" flipV="1">
            <a:off x="4337050" y="4048125"/>
            <a:ext cx="319088" cy="427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5" name="Line 53"/>
          <p:cNvSpPr>
            <a:spLocks noChangeShapeType="1"/>
          </p:cNvSpPr>
          <p:nvPr/>
        </p:nvSpPr>
        <p:spPr bwMode="auto">
          <a:xfrm flipV="1">
            <a:off x="4344988" y="4019550"/>
            <a:ext cx="738187" cy="4286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6" name="Line 54"/>
          <p:cNvSpPr>
            <a:spLocks noChangeShapeType="1"/>
          </p:cNvSpPr>
          <p:nvPr/>
        </p:nvSpPr>
        <p:spPr bwMode="auto">
          <a:xfrm flipH="1" flipV="1">
            <a:off x="5054600" y="4016375"/>
            <a:ext cx="95250"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7" name="Line 55"/>
          <p:cNvSpPr>
            <a:spLocks noChangeShapeType="1"/>
          </p:cNvSpPr>
          <p:nvPr/>
        </p:nvSpPr>
        <p:spPr bwMode="auto">
          <a:xfrm flipH="1" flipV="1">
            <a:off x="5065713" y="4013200"/>
            <a:ext cx="336550" cy="3079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8" name="Oval 56"/>
          <p:cNvSpPr>
            <a:spLocks noChangeArrowheads="1"/>
          </p:cNvSpPr>
          <p:nvPr/>
        </p:nvSpPr>
        <p:spPr bwMode="auto">
          <a:xfrm>
            <a:off x="1870075" y="2257425"/>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29" name="Oval 57"/>
          <p:cNvSpPr>
            <a:spLocks noChangeArrowheads="1"/>
          </p:cNvSpPr>
          <p:nvPr/>
        </p:nvSpPr>
        <p:spPr bwMode="auto">
          <a:xfrm>
            <a:off x="1160463" y="22463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0" name="Oval 58"/>
          <p:cNvSpPr>
            <a:spLocks noChangeArrowheads="1"/>
          </p:cNvSpPr>
          <p:nvPr/>
        </p:nvSpPr>
        <p:spPr bwMode="auto">
          <a:xfrm>
            <a:off x="1357313" y="25638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1" name="Oval 59"/>
          <p:cNvSpPr>
            <a:spLocks noChangeArrowheads="1"/>
          </p:cNvSpPr>
          <p:nvPr/>
        </p:nvSpPr>
        <p:spPr bwMode="auto">
          <a:xfrm>
            <a:off x="5362575" y="42783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2" name="Oval 60"/>
          <p:cNvSpPr>
            <a:spLocks noChangeArrowheads="1"/>
          </p:cNvSpPr>
          <p:nvPr/>
        </p:nvSpPr>
        <p:spPr bwMode="auto">
          <a:xfrm>
            <a:off x="5108575" y="46101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3" name="Oval 61"/>
          <p:cNvSpPr>
            <a:spLocks noChangeArrowheads="1"/>
          </p:cNvSpPr>
          <p:nvPr/>
        </p:nvSpPr>
        <p:spPr bwMode="auto">
          <a:xfrm>
            <a:off x="4619625" y="44434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pPr algn="ctr"/>
            <a:endParaRPr lang="en-US">
              <a:solidFill>
                <a:srgbClr val="000000"/>
              </a:solidFill>
              <a:latin typeface="Helvetica Neue" charset="0"/>
            </a:endParaRPr>
          </a:p>
        </p:txBody>
      </p:sp>
      <p:sp>
        <p:nvSpPr>
          <p:cNvPr id="950334" name="Oval 62"/>
          <p:cNvSpPr>
            <a:spLocks noChangeArrowheads="1"/>
          </p:cNvSpPr>
          <p:nvPr/>
        </p:nvSpPr>
        <p:spPr bwMode="auto">
          <a:xfrm>
            <a:off x="5021263" y="39862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5" name="Oval 63"/>
          <p:cNvSpPr>
            <a:spLocks noChangeArrowheads="1"/>
          </p:cNvSpPr>
          <p:nvPr/>
        </p:nvSpPr>
        <p:spPr bwMode="auto">
          <a:xfrm>
            <a:off x="4308475" y="4025900"/>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6" name="Oval 64"/>
          <p:cNvSpPr>
            <a:spLocks noChangeArrowheads="1"/>
          </p:cNvSpPr>
          <p:nvPr/>
        </p:nvSpPr>
        <p:spPr bwMode="auto">
          <a:xfrm>
            <a:off x="3167063" y="39989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7" name="Oval 65"/>
          <p:cNvSpPr>
            <a:spLocks noChangeArrowheads="1"/>
          </p:cNvSpPr>
          <p:nvPr/>
        </p:nvSpPr>
        <p:spPr bwMode="auto">
          <a:xfrm>
            <a:off x="2981325" y="36052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8" name="Oval 66"/>
          <p:cNvSpPr>
            <a:spLocks noChangeArrowheads="1"/>
          </p:cNvSpPr>
          <p:nvPr/>
        </p:nvSpPr>
        <p:spPr bwMode="auto">
          <a:xfrm>
            <a:off x="3395663" y="3198813"/>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39" name="Oval 67"/>
          <p:cNvSpPr>
            <a:spLocks noChangeArrowheads="1"/>
          </p:cNvSpPr>
          <p:nvPr/>
        </p:nvSpPr>
        <p:spPr bwMode="auto">
          <a:xfrm>
            <a:off x="3446463" y="2617788"/>
            <a:ext cx="84137"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40" name="Oval 68"/>
          <p:cNvSpPr>
            <a:spLocks noChangeArrowheads="1"/>
          </p:cNvSpPr>
          <p:nvPr/>
        </p:nvSpPr>
        <p:spPr bwMode="auto">
          <a:xfrm>
            <a:off x="3140075" y="2843213"/>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50341" name="Oval 69"/>
          <p:cNvSpPr>
            <a:spLocks noChangeArrowheads="1"/>
          </p:cNvSpPr>
          <p:nvPr/>
        </p:nvSpPr>
        <p:spPr bwMode="auto">
          <a:xfrm>
            <a:off x="3311525" y="2262188"/>
            <a:ext cx="84138"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grpSp>
        <p:nvGrpSpPr>
          <p:cNvPr id="5" name="Group 96"/>
          <p:cNvGrpSpPr>
            <a:grpSpLocks/>
          </p:cNvGrpSpPr>
          <p:nvPr/>
        </p:nvGrpSpPr>
        <p:grpSpPr bwMode="auto">
          <a:xfrm>
            <a:off x="6096000" y="1866900"/>
            <a:ext cx="2720975" cy="2843213"/>
            <a:chOff x="336" y="1056"/>
            <a:chExt cx="1714" cy="1791"/>
          </a:xfrm>
        </p:grpSpPr>
        <p:sp>
          <p:nvSpPr>
            <p:cNvPr id="950369" name="Rectangle 97"/>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0370" name="Rectangle 98"/>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 </a:t>
              </a:r>
              <a:r>
                <a:rPr lang="en-US" sz="1200" b="0">
                  <a:solidFill>
                    <a:srgbClr val="000000"/>
                  </a:solidFill>
                  <a:latin typeface="Helvetica Neue" charset="0"/>
                </a:rPr>
                <a:t>(0)</a:t>
              </a:r>
              <a:endParaRPr lang="en-US" sz="1200">
                <a:solidFill>
                  <a:srgbClr val="000000"/>
                </a:solidFill>
                <a:latin typeface="Helvetica Neue" charset="0"/>
              </a:endParaRPr>
            </a:p>
          </p:txBody>
        </p:sp>
      </p:grpSp>
      <p:grpSp>
        <p:nvGrpSpPr>
          <p:cNvPr id="6" name="Group 99"/>
          <p:cNvGrpSpPr>
            <a:grpSpLocks/>
          </p:cNvGrpSpPr>
          <p:nvPr/>
        </p:nvGrpSpPr>
        <p:grpSpPr bwMode="auto">
          <a:xfrm>
            <a:off x="6096000" y="1866900"/>
            <a:ext cx="2720975" cy="2843213"/>
            <a:chOff x="336" y="1056"/>
            <a:chExt cx="1714" cy="1791"/>
          </a:xfrm>
        </p:grpSpPr>
        <p:sp>
          <p:nvSpPr>
            <p:cNvPr id="950372" name="Rectangle 100"/>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sp>
          <p:nvSpPr>
            <p:cNvPr id="950373" name="Rectangle 101"/>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000000"/>
                </a:solidFill>
                <a:latin typeface="Helvetica Neue" charset="0"/>
              </a:endParaRPr>
            </a:p>
          </p:txBody>
        </p:sp>
      </p:grpSp>
      <p:grpSp>
        <p:nvGrpSpPr>
          <p:cNvPr id="7" name="Group 102"/>
          <p:cNvGrpSpPr>
            <a:grpSpLocks/>
          </p:cNvGrpSpPr>
          <p:nvPr/>
        </p:nvGrpSpPr>
        <p:grpSpPr bwMode="auto">
          <a:xfrm>
            <a:off x="6096000" y="1866900"/>
            <a:ext cx="2720975" cy="2843213"/>
            <a:chOff x="2208" y="1056"/>
            <a:chExt cx="1714" cy="1791"/>
          </a:xfrm>
        </p:grpSpPr>
        <p:sp>
          <p:nvSpPr>
            <p:cNvPr id="950375" name="Rectangle 103"/>
            <p:cNvSpPr>
              <a:spLocks noChangeArrowheads="1"/>
            </p:cNvSpPr>
            <p:nvPr/>
          </p:nvSpPr>
          <p:spPr bwMode="auto">
            <a:xfrm>
              <a:off x="2208"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8" name="Group 104"/>
            <p:cNvGrpSpPr>
              <a:grpSpLocks/>
            </p:cNvGrpSpPr>
            <p:nvPr/>
          </p:nvGrpSpPr>
          <p:grpSpPr bwMode="auto">
            <a:xfrm>
              <a:off x="2208" y="1056"/>
              <a:ext cx="1488" cy="333"/>
              <a:chOff x="2208" y="1056"/>
              <a:chExt cx="1488" cy="333"/>
            </a:xfrm>
          </p:grpSpPr>
          <p:sp>
            <p:nvSpPr>
              <p:cNvPr id="950377" name="Rectangle 105"/>
              <p:cNvSpPr>
                <a:spLocks noChangeArrowheads="1"/>
              </p:cNvSpPr>
              <p:nvPr/>
            </p:nvSpPr>
            <p:spPr bwMode="auto">
              <a:xfrm>
                <a:off x="2208"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78" name="Rectangle 106"/>
              <p:cNvSpPr>
                <a:spLocks noChangeArrowheads="1"/>
              </p:cNvSpPr>
              <p:nvPr/>
            </p:nvSpPr>
            <p:spPr bwMode="auto">
              <a:xfrm>
                <a:off x="2208" y="121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 </a:t>
                </a:r>
                <a:r>
                  <a:rPr lang="en-US" sz="1200" b="0">
                    <a:solidFill>
                      <a:srgbClr val="3333CC"/>
                    </a:solidFill>
                    <a:latin typeface="Helvetica Neue" charset="0"/>
                  </a:rPr>
                  <a:t>(10)</a:t>
                </a:r>
                <a:endParaRPr lang="en-US" sz="1200">
                  <a:solidFill>
                    <a:srgbClr val="000000"/>
                  </a:solidFill>
                  <a:latin typeface="Helvetica Neue" charset="0"/>
                </a:endParaRPr>
              </a:p>
            </p:txBody>
          </p:sp>
        </p:grpSp>
      </p:grpSp>
      <p:grpSp>
        <p:nvGrpSpPr>
          <p:cNvPr id="9" name="Group 107"/>
          <p:cNvGrpSpPr>
            <a:grpSpLocks/>
          </p:cNvGrpSpPr>
          <p:nvPr/>
        </p:nvGrpSpPr>
        <p:grpSpPr bwMode="auto">
          <a:xfrm>
            <a:off x="6096000" y="1866900"/>
            <a:ext cx="2720975" cy="2843213"/>
            <a:chOff x="4176" y="1043"/>
            <a:chExt cx="1714" cy="1791"/>
          </a:xfrm>
        </p:grpSpPr>
        <p:sp>
          <p:nvSpPr>
            <p:cNvPr id="950380" name="Rectangle 108"/>
            <p:cNvSpPr>
              <a:spLocks noChangeArrowheads="1"/>
            </p:cNvSpPr>
            <p:nvPr/>
          </p:nvSpPr>
          <p:spPr bwMode="auto">
            <a:xfrm>
              <a:off x="4176"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0" name="Group 109"/>
            <p:cNvGrpSpPr>
              <a:grpSpLocks/>
            </p:cNvGrpSpPr>
            <p:nvPr/>
          </p:nvGrpSpPr>
          <p:grpSpPr bwMode="auto">
            <a:xfrm>
              <a:off x="4176" y="1043"/>
              <a:ext cx="1488" cy="498"/>
              <a:chOff x="4176" y="1043"/>
              <a:chExt cx="1488" cy="498"/>
            </a:xfrm>
          </p:grpSpPr>
          <p:sp>
            <p:nvSpPr>
              <p:cNvPr id="950382" name="Rectangle 110"/>
              <p:cNvSpPr>
                <a:spLocks noChangeArrowheads="1"/>
              </p:cNvSpPr>
              <p:nvPr/>
            </p:nvSpPr>
            <p:spPr bwMode="auto">
              <a:xfrm>
                <a:off x="4176"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83" name="Rectangle 111"/>
              <p:cNvSpPr>
                <a:spLocks noChangeArrowheads="1"/>
              </p:cNvSpPr>
              <p:nvPr/>
            </p:nvSpPr>
            <p:spPr bwMode="auto">
              <a:xfrm>
                <a:off x="4176"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SOU </a:t>
                </a:r>
                <a:r>
                  <a:rPr lang="en-US" sz="1200" b="0">
                    <a:solidFill>
                      <a:srgbClr val="3333CC"/>
                    </a:solidFill>
                    <a:latin typeface="Helvetica Neue" charset="0"/>
                  </a:rPr>
                  <a:t>(1)</a:t>
                </a:r>
                <a:endParaRPr lang="en-US" sz="1200">
                  <a:solidFill>
                    <a:srgbClr val="3333CC"/>
                  </a:solidFill>
                  <a:latin typeface="Helvetica Neue" charset="0"/>
                </a:endParaRPr>
              </a:p>
            </p:txBody>
          </p:sp>
          <p:sp>
            <p:nvSpPr>
              <p:cNvPr id="950384" name="Rectangle 112"/>
              <p:cNvSpPr>
                <a:spLocks noChangeArrowheads="1"/>
              </p:cNvSpPr>
              <p:nvPr/>
            </p:nvSpPr>
            <p:spPr bwMode="auto">
              <a:xfrm>
                <a:off x="4176"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 </a:t>
                </a:r>
                <a:r>
                  <a:rPr lang="en-US" sz="1200" b="0">
                    <a:solidFill>
                      <a:srgbClr val="000000"/>
                    </a:solidFill>
                    <a:latin typeface="Helvetica Neue" charset="0"/>
                  </a:rPr>
                  <a:t>(10)</a:t>
                </a:r>
                <a:endParaRPr lang="en-US" sz="1200">
                  <a:solidFill>
                    <a:srgbClr val="000000"/>
                  </a:solidFill>
                  <a:latin typeface="Helvetica Neue" charset="0"/>
                </a:endParaRPr>
              </a:p>
            </p:txBody>
          </p:sp>
        </p:grpSp>
      </p:grpSp>
      <p:grpSp>
        <p:nvGrpSpPr>
          <p:cNvPr id="11" name="Group 113"/>
          <p:cNvGrpSpPr>
            <a:grpSpLocks/>
          </p:cNvGrpSpPr>
          <p:nvPr/>
        </p:nvGrpSpPr>
        <p:grpSpPr bwMode="auto">
          <a:xfrm>
            <a:off x="6096000" y="1866900"/>
            <a:ext cx="2720975" cy="2843213"/>
            <a:chOff x="336" y="1056"/>
            <a:chExt cx="1714" cy="1791"/>
          </a:xfrm>
        </p:grpSpPr>
        <p:sp>
          <p:nvSpPr>
            <p:cNvPr id="950386" name="Rectangle 114"/>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2" name="Group 115"/>
            <p:cNvGrpSpPr>
              <a:grpSpLocks/>
            </p:cNvGrpSpPr>
            <p:nvPr/>
          </p:nvGrpSpPr>
          <p:grpSpPr bwMode="auto">
            <a:xfrm>
              <a:off x="336" y="1056"/>
              <a:ext cx="1488" cy="653"/>
              <a:chOff x="336" y="1056"/>
              <a:chExt cx="1488" cy="653"/>
            </a:xfrm>
          </p:grpSpPr>
          <p:sp>
            <p:nvSpPr>
              <p:cNvPr id="950388" name="Rectangle 116"/>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89" name="Rectangle 117"/>
              <p:cNvSpPr>
                <a:spLocks noChangeArrowheads="1"/>
              </p:cNvSpPr>
              <p:nvPr/>
            </p:nvSpPr>
            <p:spPr bwMode="auto">
              <a:xfrm>
                <a:off x="336" y="121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390" name="Rectangle 118"/>
              <p:cNvSpPr>
                <a:spLocks noChangeArrowheads="1"/>
              </p:cNvSpPr>
              <p:nvPr/>
            </p:nvSpPr>
            <p:spPr bwMode="auto">
              <a:xfrm>
                <a:off x="336" y="138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 </a:t>
                </a:r>
                <a:r>
                  <a:rPr lang="en-US" sz="1200" b="0">
                    <a:solidFill>
                      <a:srgbClr val="000000"/>
                    </a:solidFill>
                    <a:latin typeface="Helvetica Neue" charset="0"/>
                  </a:rPr>
                  <a:t>(10)</a:t>
                </a:r>
                <a:endParaRPr lang="en-US" sz="1200">
                  <a:solidFill>
                    <a:srgbClr val="000000"/>
                  </a:solidFill>
                  <a:latin typeface="Helvetica Neue" charset="0"/>
                </a:endParaRPr>
              </a:p>
            </p:txBody>
          </p:sp>
          <p:sp>
            <p:nvSpPr>
              <p:cNvPr id="950391" name="Rectangle 119"/>
              <p:cNvSpPr>
                <a:spLocks noChangeArrowheads="1"/>
              </p:cNvSpPr>
              <p:nvPr/>
            </p:nvSpPr>
            <p:spPr bwMode="auto">
              <a:xfrm>
                <a:off x="336" y="1536"/>
                <a:ext cx="1488" cy="173"/>
              </a:xfrm>
              <a:prstGeom prst="rect">
                <a:avLst/>
              </a:prstGeom>
              <a:noFill/>
              <a:ln w="9525">
                <a:noFill/>
                <a:miter lim="800000"/>
                <a:headEnd/>
                <a:tailEnd/>
              </a:ln>
              <a:effectLst/>
            </p:spPr>
            <p:txBody>
              <a:bodyPr>
                <a:prstTxWarp prst="textNoShape">
                  <a:avLst/>
                </a:prstTxWarp>
                <a:spAutoFit/>
              </a:bodyPr>
              <a:lstStyle/>
              <a:p>
                <a:endParaRPr lang="en-US" sz="1200" b="0">
                  <a:solidFill>
                    <a:srgbClr val="000000"/>
                  </a:solidFill>
                  <a:latin typeface="Helvetica Neue" charset="0"/>
                </a:endParaRPr>
              </a:p>
            </p:txBody>
          </p:sp>
        </p:grpSp>
      </p:grpSp>
      <p:grpSp>
        <p:nvGrpSpPr>
          <p:cNvPr id="13" name="Group 120"/>
          <p:cNvGrpSpPr>
            <a:grpSpLocks/>
          </p:cNvGrpSpPr>
          <p:nvPr/>
        </p:nvGrpSpPr>
        <p:grpSpPr bwMode="auto">
          <a:xfrm>
            <a:off x="6096000" y="1866900"/>
            <a:ext cx="2720975" cy="2843213"/>
            <a:chOff x="336" y="1056"/>
            <a:chExt cx="1714" cy="1791"/>
          </a:xfrm>
        </p:grpSpPr>
        <p:sp>
          <p:nvSpPr>
            <p:cNvPr id="950393" name="Rectangle 121"/>
            <p:cNvSpPr>
              <a:spLocks noChangeArrowheads="1"/>
            </p:cNvSpPr>
            <p:nvPr/>
          </p:nvSpPr>
          <p:spPr bwMode="auto">
            <a:xfrm>
              <a:off x="336" y="1056"/>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4" name="Group 122"/>
            <p:cNvGrpSpPr>
              <a:grpSpLocks/>
            </p:cNvGrpSpPr>
            <p:nvPr/>
          </p:nvGrpSpPr>
          <p:grpSpPr bwMode="auto">
            <a:xfrm>
              <a:off x="336" y="1056"/>
              <a:ext cx="1488" cy="653"/>
              <a:chOff x="336" y="1056"/>
              <a:chExt cx="1488" cy="653"/>
            </a:xfrm>
          </p:grpSpPr>
          <p:sp>
            <p:nvSpPr>
              <p:cNvPr id="950395" name="Rectangle 123"/>
              <p:cNvSpPr>
                <a:spLocks noChangeArrowheads="1"/>
              </p:cNvSpPr>
              <p:nvPr/>
            </p:nvSpPr>
            <p:spPr bwMode="auto">
              <a:xfrm>
                <a:off x="336" y="1056"/>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396" name="Rectangle 124"/>
              <p:cNvSpPr>
                <a:spLocks noChangeArrowheads="1"/>
              </p:cNvSpPr>
              <p:nvPr/>
            </p:nvSpPr>
            <p:spPr bwMode="auto">
              <a:xfrm>
                <a:off x="336" y="121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397" name="Rectangle 125"/>
              <p:cNvSpPr>
                <a:spLocks noChangeArrowheads="1"/>
              </p:cNvSpPr>
              <p:nvPr/>
            </p:nvSpPr>
            <p:spPr bwMode="auto">
              <a:xfrm>
                <a:off x="336" y="138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 </a:t>
                </a:r>
                <a:r>
                  <a:rPr lang="en-US" sz="1200" b="0">
                    <a:solidFill>
                      <a:srgbClr val="000000"/>
                    </a:solidFill>
                    <a:latin typeface="Helvetica Neue" charset="0"/>
                  </a:rPr>
                  <a:t>(10)</a:t>
                </a:r>
                <a:endParaRPr lang="en-US" sz="1200">
                  <a:solidFill>
                    <a:srgbClr val="000000"/>
                  </a:solidFill>
                  <a:latin typeface="Helvetica Neue" charset="0"/>
                </a:endParaRPr>
              </a:p>
            </p:txBody>
          </p:sp>
          <p:sp>
            <p:nvSpPr>
              <p:cNvPr id="950398" name="Rectangle 126"/>
              <p:cNvSpPr>
                <a:spLocks noChangeArrowheads="1"/>
              </p:cNvSpPr>
              <p:nvPr/>
            </p:nvSpPr>
            <p:spPr bwMode="auto">
              <a:xfrm>
                <a:off x="336" y="153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SOU</a:t>
                </a:r>
                <a:r>
                  <a:rPr lang="en-US" sz="1200">
                    <a:solidFill>
                      <a:srgbClr val="3333CC"/>
                    </a:solidFill>
                    <a:latin typeface="Symbol" charset="2"/>
                    <a:sym typeface="Symbol" charset="2"/>
                  </a:rPr>
                  <a:t></a:t>
                </a:r>
                <a:r>
                  <a:rPr lang="en-US" sz="1200">
                    <a:solidFill>
                      <a:srgbClr val="3333CC"/>
                    </a:solidFill>
                    <a:latin typeface="Helvetica Neue" charset="0"/>
                  </a:rPr>
                  <a:t>ISE </a:t>
                </a:r>
                <a:r>
                  <a:rPr lang="en-US" sz="1200" b="0">
                    <a:solidFill>
                      <a:srgbClr val="3333CC"/>
                    </a:solidFill>
                    <a:latin typeface="Helvetica Neue" charset="0"/>
                  </a:rPr>
                  <a:t>(51)</a:t>
                </a:r>
              </a:p>
            </p:txBody>
          </p:sp>
        </p:grpSp>
      </p:grpSp>
      <p:grpSp>
        <p:nvGrpSpPr>
          <p:cNvPr id="15" name="Group 127"/>
          <p:cNvGrpSpPr>
            <a:grpSpLocks/>
          </p:cNvGrpSpPr>
          <p:nvPr/>
        </p:nvGrpSpPr>
        <p:grpSpPr bwMode="auto">
          <a:xfrm>
            <a:off x="6096000" y="1866900"/>
            <a:ext cx="2720975" cy="2843213"/>
            <a:chOff x="2208" y="1043"/>
            <a:chExt cx="1714" cy="1791"/>
          </a:xfrm>
        </p:grpSpPr>
        <p:sp>
          <p:nvSpPr>
            <p:cNvPr id="950400" name="Rectangle 128"/>
            <p:cNvSpPr>
              <a:spLocks noChangeArrowheads="1"/>
            </p:cNvSpPr>
            <p:nvPr/>
          </p:nvSpPr>
          <p:spPr bwMode="auto">
            <a:xfrm>
              <a:off x="2208"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6" name="Group 129"/>
            <p:cNvGrpSpPr>
              <a:grpSpLocks/>
            </p:cNvGrpSpPr>
            <p:nvPr/>
          </p:nvGrpSpPr>
          <p:grpSpPr bwMode="auto">
            <a:xfrm>
              <a:off x="2208" y="1043"/>
              <a:ext cx="1488" cy="821"/>
              <a:chOff x="2208" y="1043"/>
              <a:chExt cx="1488" cy="821"/>
            </a:xfrm>
          </p:grpSpPr>
          <p:sp>
            <p:nvSpPr>
              <p:cNvPr id="950402" name="Rectangle 130"/>
              <p:cNvSpPr>
                <a:spLocks noChangeArrowheads="1"/>
              </p:cNvSpPr>
              <p:nvPr/>
            </p:nvSpPr>
            <p:spPr bwMode="auto">
              <a:xfrm>
                <a:off x="2208"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03" name="Rectangle 131"/>
              <p:cNvSpPr>
                <a:spLocks noChangeArrowheads="1"/>
              </p:cNvSpPr>
              <p:nvPr/>
            </p:nvSpPr>
            <p:spPr bwMode="auto">
              <a:xfrm>
                <a:off x="2208"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04" name="Rectangle 132"/>
              <p:cNvSpPr>
                <a:spLocks noChangeArrowheads="1"/>
              </p:cNvSpPr>
              <p:nvPr/>
            </p:nvSpPr>
            <p:spPr bwMode="auto">
              <a:xfrm>
                <a:off x="2208"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05" name="Rectangle 133"/>
              <p:cNvSpPr>
                <a:spLocks noChangeArrowheads="1"/>
              </p:cNvSpPr>
              <p:nvPr/>
            </p:nvSpPr>
            <p:spPr bwMode="auto">
              <a:xfrm>
                <a:off x="2208" y="1691"/>
                <a:ext cx="1488" cy="173"/>
              </a:xfrm>
              <a:prstGeom prst="rect">
                <a:avLst/>
              </a:prstGeom>
              <a:noFill/>
              <a:ln w="9525">
                <a:noFill/>
                <a:miter lim="800000"/>
                <a:headEnd/>
                <a:tailEnd/>
              </a:ln>
              <a:effectLst/>
            </p:spPr>
            <p:txBody>
              <a:bodyPr>
                <a:prstTxWarp prst="textNoShape">
                  <a:avLst/>
                </a:prstTxWarp>
                <a:spAutoFit/>
              </a:bodyPr>
              <a:lstStyle/>
              <a:p>
                <a:endParaRPr lang="en-US" sz="1200">
                  <a:solidFill>
                    <a:srgbClr val="000000"/>
                  </a:solidFill>
                  <a:latin typeface="Helvetica Neue" charset="0"/>
                </a:endParaRPr>
              </a:p>
            </p:txBody>
          </p:sp>
          <p:sp>
            <p:nvSpPr>
              <p:cNvPr id="950406" name="Rectangle 134"/>
              <p:cNvSpPr>
                <a:spLocks noChangeArrowheads="1"/>
              </p:cNvSpPr>
              <p:nvPr/>
            </p:nvSpPr>
            <p:spPr bwMode="auto">
              <a:xfrm>
                <a:off x="2208" y="152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p>
            </p:txBody>
          </p:sp>
        </p:grpSp>
      </p:grpSp>
      <p:grpSp>
        <p:nvGrpSpPr>
          <p:cNvPr id="17" name="Group 135"/>
          <p:cNvGrpSpPr>
            <a:grpSpLocks/>
          </p:cNvGrpSpPr>
          <p:nvPr/>
        </p:nvGrpSpPr>
        <p:grpSpPr bwMode="auto">
          <a:xfrm>
            <a:off x="6096000" y="1866900"/>
            <a:ext cx="2720975" cy="2843213"/>
            <a:chOff x="2208" y="1043"/>
            <a:chExt cx="1714" cy="1791"/>
          </a:xfrm>
        </p:grpSpPr>
        <p:sp>
          <p:nvSpPr>
            <p:cNvPr id="950408" name="Rectangle 136"/>
            <p:cNvSpPr>
              <a:spLocks noChangeArrowheads="1"/>
            </p:cNvSpPr>
            <p:nvPr/>
          </p:nvSpPr>
          <p:spPr bwMode="auto">
            <a:xfrm>
              <a:off x="2208"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18" name="Group 137"/>
            <p:cNvGrpSpPr>
              <a:grpSpLocks/>
            </p:cNvGrpSpPr>
            <p:nvPr/>
          </p:nvGrpSpPr>
          <p:grpSpPr bwMode="auto">
            <a:xfrm>
              <a:off x="2208" y="1043"/>
              <a:ext cx="1488" cy="821"/>
              <a:chOff x="2208" y="1043"/>
              <a:chExt cx="1488" cy="821"/>
            </a:xfrm>
          </p:grpSpPr>
          <p:sp>
            <p:nvSpPr>
              <p:cNvPr id="950410" name="Rectangle 138"/>
              <p:cNvSpPr>
                <a:spLocks noChangeArrowheads="1"/>
              </p:cNvSpPr>
              <p:nvPr/>
            </p:nvSpPr>
            <p:spPr bwMode="auto">
              <a:xfrm>
                <a:off x="2208"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11" name="Rectangle 139"/>
              <p:cNvSpPr>
                <a:spLocks noChangeArrowheads="1"/>
              </p:cNvSpPr>
              <p:nvPr/>
            </p:nvSpPr>
            <p:spPr bwMode="auto">
              <a:xfrm>
                <a:off x="2208"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12" name="Rectangle 140"/>
              <p:cNvSpPr>
                <a:spLocks noChangeArrowheads="1"/>
              </p:cNvSpPr>
              <p:nvPr/>
            </p:nvSpPr>
            <p:spPr bwMode="auto">
              <a:xfrm>
                <a:off x="2208"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13" name="Rectangle 141"/>
              <p:cNvSpPr>
                <a:spLocks noChangeArrowheads="1"/>
              </p:cNvSpPr>
              <p:nvPr/>
            </p:nvSpPr>
            <p:spPr bwMode="auto">
              <a:xfrm>
                <a:off x="2208" y="169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14" name="Rectangle 142"/>
              <p:cNvSpPr>
                <a:spLocks noChangeArrowheads="1"/>
              </p:cNvSpPr>
              <p:nvPr/>
            </p:nvSpPr>
            <p:spPr bwMode="auto">
              <a:xfrm>
                <a:off x="2208" y="152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 </a:t>
                </a:r>
                <a:r>
                  <a:rPr lang="en-US" sz="1200" b="0">
                    <a:solidFill>
                      <a:srgbClr val="3333CC"/>
                    </a:solidFill>
                    <a:latin typeface="Helvetica Neue" charset="0"/>
                  </a:rPr>
                  <a:t>(40)</a:t>
                </a:r>
              </a:p>
            </p:txBody>
          </p:sp>
        </p:grpSp>
      </p:grpSp>
      <p:grpSp>
        <p:nvGrpSpPr>
          <p:cNvPr id="19" name="Group 143"/>
          <p:cNvGrpSpPr>
            <a:grpSpLocks/>
          </p:cNvGrpSpPr>
          <p:nvPr/>
        </p:nvGrpSpPr>
        <p:grpSpPr bwMode="auto">
          <a:xfrm>
            <a:off x="6096000" y="1866900"/>
            <a:ext cx="2720975" cy="2843213"/>
            <a:chOff x="2208" y="1043"/>
            <a:chExt cx="1714" cy="1791"/>
          </a:xfrm>
        </p:grpSpPr>
        <p:sp>
          <p:nvSpPr>
            <p:cNvPr id="950416" name="Rectangle 144"/>
            <p:cNvSpPr>
              <a:spLocks noChangeArrowheads="1"/>
            </p:cNvSpPr>
            <p:nvPr/>
          </p:nvSpPr>
          <p:spPr bwMode="auto">
            <a:xfrm>
              <a:off x="2208" y="1043"/>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0" name="Group 145"/>
            <p:cNvGrpSpPr>
              <a:grpSpLocks/>
            </p:cNvGrpSpPr>
            <p:nvPr/>
          </p:nvGrpSpPr>
          <p:grpSpPr bwMode="auto">
            <a:xfrm>
              <a:off x="2208" y="1043"/>
              <a:ext cx="1488" cy="821"/>
              <a:chOff x="2208" y="1043"/>
              <a:chExt cx="1488" cy="821"/>
            </a:xfrm>
          </p:grpSpPr>
          <p:sp>
            <p:nvSpPr>
              <p:cNvPr id="950418" name="Rectangle 146"/>
              <p:cNvSpPr>
                <a:spLocks noChangeArrowheads="1"/>
              </p:cNvSpPr>
              <p:nvPr/>
            </p:nvSpPr>
            <p:spPr bwMode="auto">
              <a:xfrm>
                <a:off x="2208" y="1043"/>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19" name="Rectangle 147"/>
              <p:cNvSpPr>
                <a:spLocks noChangeArrowheads="1"/>
              </p:cNvSpPr>
              <p:nvPr/>
            </p:nvSpPr>
            <p:spPr bwMode="auto">
              <a:xfrm>
                <a:off x="2208" y="120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20" name="Rectangle 148"/>
              <p:cNvSpPr>
                <a:spLocks noChangeArrowheads="1"/>
              </p:cNvSpPr>
              <p:nvPr/>
            </p:nvSpPr>
            <p:spPr bwMode="auto">
              <a:xfrm>
                <a:off x="2208" y="13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21" name="Rectangle 149"/>
              <p:cNvSpPr>
                <a:spLocks noChangeArrowheads="1"/>
              </p:cNvSpPr>
              <p:nvPr/>
            </p:nvSpPr>
            <p:spPr bwMode="auto">
              <a:xfrm>
                <a:off x="2208" y="169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22" name="Rectangle 150"/>
              <p:cNvSpPr>
                <a:spLocks noChangeArrowheads="1"/>
              </p:cNvSpPr>
              <p:nvPr/>
            </p:nvSpPr>
            <p:spPr bwMode="auto">
              <a:xfrm>
                <a:off x="2208" y="152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grpSp>
      </p:grpSp>
      <p:grpSp>
        <p:nvGrpSpPr>
          <p:cNvPr id="21" name="Group 151"/>
          <p:cNvGrpSpPr>
            <a:grpSpLocks/>
          </p:cNvGrpSpPr>
          <p:nvPr/>
        </p:nvGrpSpPr>
        <p:grpSpPr bwMode="auto">
          <a:xfrm>
            <a:off x="6096000" y="1866900"/>
            <a:ext cx="2720975" cy="2843213"/>
            <a:chOff x="288" y="1000"/>
            <a:chExt cx="1714" cy="1791"/>
          </a:xfrm>
        </p:grpSpPr>
        <p:sp>
          <p:nvSpPr>
            <p:cNvPr id="950424" name="Rectangle 152"/>
            <p:cNvSpPr>
              <a:spLocks noChangeArrowheads="1"/>
            </p:cNvSpPr>
            <p:nvPr/>
          </p:nvSpPr>
          <p:spPr bwMode="auto">
            <a:xfrm>
              <a:off x="288" y="100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2" name="Group 153"/>
            <p:cNvGrpSpPr>
              <a:grpSpLocks/>
            </p:cNvGrpSpPr>
            <p:nvPr/>
          </p:nvGrpSpPr>
          <p:grpSpPr bwMode="auto">
            <a:xfrm>
              <a:off x="288" y="1000"/>
              <a:ext cx="1488" cy="984"/>
              <a:chOff x="288" y="1000"/>
              <a:chExt cx="1488" cy="984"/>
            </a:xfrm>
          </p:grpSpPr>
          <p:sp>
            <p:nvSpPr>
              <p:cNvPr id="950426" name="Rectangle 154"/>
              <p:cNvSpPr>
                <a:spLocks noChangeArrowheads="1"/>
              </p:cNvSpPr>
              <p:nvPr/>
            </p:nvSpPr>
            <p:spPr bwMode="auto">
              <a:xfrm>
                <a:off x="288" y="100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27" name="Rectangle 155"/>
              <p:cNvSpPr>
                <a:spLocks noChangeArrowheads="1"/>
              </p:cNvSpPr>
              <p:nvPr/>
            </p:nvSpPr>
            <p:spPr bwMode="auto">
              <a:xfrm>
                <a:off x="288" y="116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28" name="Rectangle 156"/>
              <p:cNvSpPr>
                <a:spLocks noChangeArrowheads="1"/>
              </p:cNvSpPr>
              <p:nvPr/>
            </p:nvSpPr>
            <p:spPr bwMode="auto">
              <a:xfrm>
                <a:off x="288" y="132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29" name="Rectangle 157"/>
              <p:cNvSpPr>
                <a:spLocks noChangeArrowheads="1"/>
              </p:cNvSpPr>
              <p:nvPr/>
            </p:nvSpPr>
            <p:spPr bwMode="auto">
              <a:xfrm>
                <a:off x="288" y="164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p>
            </p:txBody>
          </p:sp>
          <p:sp>
            <p:nvSpPr>
              <p:cNvPr id="950430" name="Rectangle 158"/>
              <p:cNvSpPr>
                <a:spLocks noChangeArrowheads="1"/>
              </p:cNvSpPr>
              <p:nvPr/>
            </p:nvSpPr>
            <p:spPr bwMode="auto">
              <a:xfrm>
                <a:off x="288" y="148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31" name="Rectangle 159"/>
              <p:cNvSpPr>
                <a:spLocks noChangeArrowheads="1"/>
              </p:cNvSpPr>
              <p:nvPr/>
            </p:nvSpPr>
            <p:spPr bwMode="auto">
              <a:xfrm>
                <a:off x="288" y="181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CAR </a:t>
                </a:r>
                <a:r>
                  <a:rPr lang="en-US" sz="1200" b="0">
                    <a:solidFill>
                      <a:srgbClr val="3333CC"/>
                    </a:solidFill>
                    <a:latin typeface="Helvetica Neue" charset="0"/>
                  </a:rPr>
                  <a:t>(70)</a:t>
                </a:r>
              </a:p>
            </p:txBody>
          </p:sp>
        </p:grpSp>
      </p:grpSp>
      <p:grpSp>
        <p:nvGrpSpPr>
          <p:cNvPr id="23" name="Group 160"/>
          <p:cNvGrpSpPr>
            <a:grpSpLocks/>
          </p:cNvGrpSpPr>
          <p:nvPr/>
        </p:nvGrpSpPr>
        <p:grpSpPr bwMode="auto">
          <a:xfrm>
            <a:off x="6096000" y="1866900"/>
            <a:ext cx="2720975" cy="2843213"/>
            <a:chOff x="2160" y="1008"/>
            <a:chExt cx="1714" cy="1791"/>
          </a:xfrm>
        </p:grpSpPr>
        <p:sp>
          <p:nvSpPr>
            <p:cNvPr id="950433" name="Rectangle 161"/>
            <p:cNvSpPr>
              <a:spLocks noChangeArrowheads="1"/>
            </p:cNvSpPr>
            <p:nvPr/>
          </p:nvSpPr>
          <p:spPr bwMode="auto">
            <a:xfrm>
              <a:off x="2160" y="1008"/>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4" name="Group 162"/>
            <p:cNvGrpSpPr>
              <a:grpSpLocks/>
            </p:cNvGrpSpPr>
            <p:nvPr/>
          </p:nvGrpSpPr>
          <p:grpSpPr bwMode="auto">
            <a:xfrm>
              <a:off x="2160" y="1008"/>
              <a:ext cx="1488" cy="1144"/>
              <a:chOff x="2160" y="1008"/>
              <a:chExt cx="1488" cy="1144"/>
            </a:xfrm>
          </p:grpSpPr>
          <p:sp>
            <p:nvSpPr>
              <p:cNvPr id="950435" name="Rectangle 163"/>
              <p:cNvSpPr>
                <a:spLocks noChangeArrowheads="1"/>
              </p:cNvSpPr>
              <p:nvPr/>
            </p:nvSpPr>
            <p:spPr bwMode="auto">
              <a:xfrm>
                <a:off x="2160" y="1008"/>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36" name="Rectangle 164"/>
              <p:cNvSpPr>
                <a:spLocks noChangeArrowheads="1"/>
              </p:cNvSpPr>
              <p:nvPr/>
            </p:nvSpPr>
            <p:spPr bwMode="auto">
              <a:xfrm>
                <a:off x="2160" y="11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37" name="Rectangle 165"/>
              <p:cNvSpPr>
                <a:spLocks noChangeArrowheads="1"/>
              </p:cNvSpPr>
              <p:nvPr/>
            </p:nvSpPr>
            <p:spPr bwMode="auto">
              <a:xfrm>
                <a:off x="2160" y="133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38" name="Rectangle 166"/>
              <p:cNvSpPr>
                <a:spLocks noChangeArrowheads="1"/>
              </p:cNvSpPr>
              <p:nvPr/>
            </p:nvSpPr>
            <p:spPr bwMode="auto">
              <a:xfrm>
                <a:off x="2160" y="165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MOR </a:t>
                </a:r>
                <a:r>
                  <a:rPr lang="en-US" sz="1200" b="0">
                    <a:solidFill>
                      <a:srgbClr val="3333CC"/>
                    </a:solidFill>
                    <a:latin typeface="Helvetica Neue" charset="0"/>
                  </a:rPr>
                  <a:t>(50)</a:t>
                </a:r>
              </a:p>
            </p:txBody>
          </p:sp>
          <p:sp>
            <p:nvSpPr>
              <p:cNvPr id="950439" name="Rectangle 167"/>
              <p:cNvSpPr>
                <a:spLocks noChangeArrowheads="1"/>
              </p:cNvSpPr>
              <p:nvPr/>
            </p:nvSpPr>
            <p:spPr bwMode="auto">
              <a:xfrm>
                <a:off x="2160" y="148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40" name="Rectangle 168"/>
              <p:cNvSpPr>
                <a:spLocks noChangeArrowheads="1"/>
              </p:cNvSpPr>
              <p:nvPr/>
            </p:nvSpPr>
            <p:spPr bwMode="auto">
              <a:xfrm>
                <a:off x="2160" y="181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41" name="Rectangle 169"/>
              <p:cNvSpPr>
                <a:spLocks noChangeArrowheads="1"/>
              </p:cNvSpPr>
              <p:nvPr/>
            </p:nvSpPr>
            <p:spPr bwMode="auto">
              <a:xfrm>
                <a:off x="2160" y="197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grpSp>
      </p:grpSp>
      <p:grpSp>
        <p:nvGrpSpPr>
          <p:cNvPr id="25" name="Group 170"/>
          <p:cNvGrpSpPr>
            <a:grpSpLocks/>
          </p:cNvGrpSpPr>
          <p:nvPr/>
        </p:nvGrpSpPr>
        <p:grpSpPr bwMode="auto">
          <a:xfrm>
            <a:off x="6096000" y="1866900"/>
            <a:ext cx="2720975" cy="2843213"/>
            <a:chOff x="2160" y="1008"/>
            <a:chExt cx="1714" cy="1791"/>
          </a:xfrm>
        </p:grpSpPr>
        <p:sp>
          <p:nvSpPr>
            <p:cNvPr id="950443" name="Rectangle 171"/>
            <p:cNvSpPr>
              <a:spLocks noChangeArrowheads="1"/>
            </p:cNvSpPr>
            <p:nvPr/>
          </p:nvSpPr>
          <p:spPr bwMode="auto">
            <a:xfrm>
              <a:off x="2160" y="1008"/>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6" name="Group 172"/>
            <p:cNvGrpSpPr>
              <a:grpSpLocks/>
            </p:cNvGrpSpPr>
            <p:nvPr/>
          </p:nvGrpSpPr>
          <p:grpSpPr bwMode="auto">
            <a:xfrm>
              <a:off x="2160" y="1008"/>
              <a:ext cx="1488" cy="1144"/>
              <a:chOff x="2160" y="1008"/>
              <a:chExt cx="1488" cy="1144"/>
            </a:xfrm>
          </p:grpSpPr>
          <p:sp>
            <p:nvSpPr>
              <p:cNvPr id="950445" name="Rectangle 173"/>
              <p:cNvSpPr>
                <a:spLocks noChangeArrowheads="1"/>
              </p:cNvSpPr>
              <p:nvPr/>
            </p:nvSpPr>
            <p:spPr bwMode="auto">
              <a:xfrm>
                <a:off x="2160" y="1008"/>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46" name="Rectangle 174"/>
              <p:cNvSpPr>
                <a:spLocks noChangeArrowheads="1"/>
              </p:cNvSpPr>
              <p:nvPr/>
            </p:nvSpPr>
            <p:spPr bwMode="auto">
              <a:xfrm>
                <a:off x="2160" y="11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47" name="Rectangle 175"/>
              <p:cNvSpPr>
                <a:spLocks noChangeArrowheads="1"/>
              </p:cNvSpPr>
              <p:nvPr/>
            </p:nvSpPr>
            <p:spPr bwMode="auto">
              <a:xfrm>
                <a:off x="2160" y="133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48" name="Rectangle 176"/>
              <p:cNvSpPr>
                <a:spLocks noChangeArrowheads="1"/>
              </p:cNvSpPr>
              <p:nvPr/>
            </p:nvSpPr>
            <p:spPr bwMode="auto">
              <a:xfrm>
                <a:off x="2160" y="165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49" name="Rectangle 177"/>
              <p:cNvSpPr>
                <a:spLocks noChangeArrowheads="1"/>
              </p:cNvSpPr>
              <p:nvPr/>
            </p:nvSpPr>
            <p:spPr bwMode="auto">
              <a:xfrm>
                <a:off x="2160" y="148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50" name="Rectangle 178"/>
              <p:cNvSpPr>
                <a:spLocks noChangeArrowheads="1"/>
              </p:cNvSpPr>
              <p:nvPr/>
            </p:nvSpPr>
            <p:spPr bwMode="auto">
              <a:xfrm>
                <a:off x="2160" y="181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51" name="Rectangle 179"/>
              <p:cNvSpPr>
                <a:spLocks noChangeArrowheads="1"/>
              </p:cNvSpPr>
              <p:nvPr/>
            </p:nvSpPr>
            <p:spPr bwMode="auto">
              <a:xfrm>
                <a:off x="2160" y="197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grpSp>
      </p:grpSp>
      <p:grpSp>
        <p:nvGrpSpPr>
          <p:cNvPr id="27" name="Group 189"/>
          <p:cNvGrpSpPr>
            <a:grpSpLocks/>
          </p:cNvGrpSpPr>
          <p:nvPr/>
        </p:nvGrpSpPr>
        <p:grpSpPr bwMode="auto">
          <a:xfrm>
            <a:off x="6096000" y="1866900"/>
            <a:ext cx="2895600" cy="2843213"/>
            <a:chOff x="3936" y="1008"/>
            <a:chExt cx="1824" cy="1791"/>
          </a:xfrm>
        </p:grpSpPr>
        <p:sp>
          <p:nvSpPr>
            <p:cNvPr id="950462" name="Rectangle 190"/>
            <p:cNvSpPr>
              <a:spLocks noChangeArrowheads="1"/>
            </p:cNvSpPr>
            <p:nvPr/>
          </p:nvSpPr>
          <p:spPr bwMode="auto">
            <a:xfrm>
              <a:off x="3936" y="1008"/>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28" name="Group 191"/>
            <p:cNvGrpSpPr>
              <a:grpSpLocks/>
            </p:cNvGrpSpPr>
            <p:nvPr/>
          </p:nvGrpSpPr>
          <p:grpSpPr bwMode="auto">
            <a:xfrm>
              <a:off x="3936" y="1008"/>
              <a:ext cx="1824" cy="1304"/>
              <a:chOff x="3936" y="1008"/>
              <a:chExt cx="1824" cy="1304"/>
            </a:xfrm>
          </p:grpSpPr>
          <p:sp>
            <p:nvSpPr>
              <p:cNvPr id="950464" name="Rectangle 192"/>
              <p:cNvSpPr>
                <a:spLocks noChangeArrowheads="1"/>
              </p:cNvSpPr>
              <p:nvPr/>
            </p:nvSpPr>
            <p:spPr bwMode="auto">
              <a:xfrm>
                <a:off x="3936" y="1008"/>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65" name="Rectangle 193"/>
              <p:cNvSpPr>
                <a:spLocks noChangeArrowheads="1"/>
              </p:cNvSpPr>
              <p:nvPr/>
            </p:nvSpPr>
            <p:spPr bwMode="auto">
              <a:xfrm>
                <a:off x="3936" y="116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66" name="Rectangle 194"/>
              <p:cNvSpPr>
                <a:spLocks noChangeArrowheads="1"/>
              </p:cNvSpPr>
              <p:nvPr/>
            </p:nvSpPr>
            <p:spPr bwMode="auto">
              <a:xfrm>
                <a:off x="3936" y="1333"/>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67" name="Rectangle 195"/>
              <p:cNvSpPr>
                <a:spLocks noChangeArrowheads="1"/>
              </p:cNvSpPr>
              <p:nvPr/>
            </p:nvSpPr>
            <p:spPr bwMode="auto">
              <a:xfrm>
                <a:off x="3936" y="1656"/>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68" name="Rectangle 196"/>
              <p:cNvSpPr>
                <a:spLocks noChangeArrowheads="1"/>
              </p:cNvSpPr>
              <p:nvPr/>
            </p:nvSpPr>
            <p:spPr bwMode="auto">
              <a:xfrm>
                <a:off x="3936" y="148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69" name="Rectangle 197"/>
              <p:cNvSpPr>
                <a:spLocks noChangeArrowheads="1"/>
              </p:cNvSpPr>
              <p:nvPr/>
            </p:nvSpPr>
            <p:spPr bwMode="auto">
              <a:xfrm>
                <a:off x="3936" y="181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 </a:t>
                </a:r>
                <a:r>
                  <a:rPr lang="en-US" sz="1200" b="0">
                    <a:solidFill>
                      <a:srgbClr val="000000"/>
                    </a:solidFill>
                    <a:latin typeface="Helvetica Neue" charset="0"/>
                  </a:rPr>
                  <a:t>(51)</a:t>
                </a:r>
                <a:endParaRPr lang="en-US" sz="1200">
                  <a:solidFill>
                    <a:srgbClr val="000000"/>
                  </a:solidFill>
                  <a:latin typeface="Helvetica Neue" charset="0"/>
                </a:endParaRPr>
              </a:p>
            </p:txBody>
          </p:sp>
          <p:sp>
            <p:nvSpPr>
              <p:cNvPr id="950470" name="Rectangle 198"/>
              <p:cNvSpPr>
                <a:spLocks noChangeArrowheads="1"/>
              </p:cNvSpPr>
              <p:nvPr/>
            </p:nvSpPr>
            <p:spPr bwMode="auto">
              <a:xfrm>
                <a:off x="3936" y="197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sp>
            <p:nvSpPr>
              <p:cNvPr id="950471" name="Rectangle 199"/>
              <p:cNvSpPr>
                <a:spLocks noChangeArrowheads="1"/>
              </p:cNvSpPr>
              <p:nvPr/>
            </p:nvSpPr>
            <p:spPr bwMode="auto">
              <a:xfrm>
                <a:off x="3936" y="2139"/>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MOR</a:t>
                </a:r>
                <a:r>
                  <a:rPr lang="en-US" sz="1200">
                    <a:solidFill>
                      <a:srgbClr val="3333CC"/>
                    </a:solidFill>
                    <a:latin typeface="Symbol" charset="2"/>
                    <a:sym typeface="Symbol" charset="2"/>
                  </a:rPr>
                  <a:t></a:t>
                </a:r>
                <a:r>
                  <a:rPr lang="en-US" sz="1200">
                    <a:solidFill>
                      <a:srgbClr val="3333CC"/>
                    </a:solidFill>
                    <a:latin typeface="Helvetica Neue" charset="0"/>
                  </a:rPr>
                  <a:t>LOR </a:t>
                </a:r>
                <a:r>
                  <a:rPr lang="en-US" sz="1200" b="0">
                    <a:solidFill>
                      <a:srgbClr val="3333CC"/>
                    </a:solidFill>
                    <a:latin typeface="Helvetica Neue" charset="0"/>
                  </a:rPr>
                  <a:t>(90)</a:t>
                </a:r>
              </a:p>
            </p:txBody>
          </p:sp>
        </p:grpSp>
      </p:grpSp>
      <p:grpSp>
        <p:nvGrpSpPr>
          <p:cNvPr id="29" name="Group 200"/>
          <p:cNvGrpSpPr>
            <a:grpSpLocks/>
          </p:cNvGrpSpPr>
          <p:nvPr/>
        </p:nvGrpSpPr>
        <p:grpSpPr bwMode="auto">
          <a:xfrm>
            <a:off x="6096000" y="1866900"/>
            <a:ext cx="2895600" cy="2843213"/>
            <a:chOff x="384" y="1104"/>
            <a:chExt cx="1824" cy="1791"/>
          </a:xfrm>
        </p:grpSpPr>
        <p:sp>
          <p:nvSpPr>
            <p:cNvPr id="950473" name="Rectangle 201"/>
            <p:cNvSpPr>
              <a:spLocks noChangeArrowheads="1"/>
            </p:cNvSpPr>
            <p:nvPr/>
          </p:nvSpPr>
          <p:spPr bwMode="auto">
            <a:xfrm>
              <a:off x="384" y="1104"/>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30" name="Group 202"/>
            <p:cNvGrpSpPr>
              <a:grpSpLocks/>
            </p:cNvGrpSpPr>
            <p:nvPr/>
          </p:nvGrpSpPr>
          <p:grpSpPr bwMode="auto">
            <a:xfrm>
              <a:off x="384" y="1104"/>
              <a:ext cx="1824" cy="1304"/>
              <a:chOff x="384" y="1104"/>
              <a:chExt cx="1824" cy="1304"/>
            </a:xfrm>
          </p:grpSpPr>
          <p:sp>
            <p:nvSpPr>
              <p:cNvPr id="950475" name="Rectangle 203"/>
              <p:cNvSpPr>
                <a:spLocks noChangeArrowheads="1"/>
              </p:cNvSpPr>
              <p:nvPr/>
            </p:nvSpPr>
            <p:spPr bwMode="auto">
              <a:xfrm>
                <a:off x="384" y="1104"/>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76" name="Rectangle 204"/>
              <p:cNvSpPr>
                <a:spLocks noChangeArrowheads="1"/>
              </p:cNvSpPr>
              <p:nvPr/>
            </p:nvSpPr>
            <p:spPr bwMode="auto">
              <a:xfrm>
                <a:off x="384" y="1264"/>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77" name="Rectangle 205"/>
              <p:cNvSpPr>
                <a:spLocks noChangeArrowheads="1"/>
              </p:cNvSpPr>
              <p:nvPr/>
            </p:nvSpPr>
            <p:spPr bwMode="auto">
              <a:xfrm>
                <a:off x="384" y="1429"/>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78" name="Rectangle 206"/>
              <p:cNvSpPr>
                <a:spLocks noChangeArrowheads="1"/>
              </p:cNvSpPr>
              <p:nvPr/>
            </p:nvSpPr>
            <p:spPr bwMode="auto">
              <a:xfrm>
                <a:off x="384" y="1752"/>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79" name="Rectangle 207"/>
              <p:cNvSpPr>
                <a:spLocks noChangeArrowheads="1"/>
              </p:cNvSpPr>
              <p:nvPr/>
            </p:nvSpPr>
            <p:spPr bwMode="auto">
              <a:xfrm>
                <a:off x="384" y="1584"/>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80" name="Rectangle 208"/>
              <p:cNvSpPr>
                <a:spLocks noChangeArrowheads="1"/>
              </p:cNvSpPr>
              <p:nvPr/>
            </p:nvSpPr>
            <p:spPr bwMode="auto">
              <a:xfrm>
                <a:off x="384" y="191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481" name="Rectangle 209"/>
              <p:cNvSpPr>
                <a:spLocks noChangeArrowheads="1"/>
              </p:cNvSpPr>
              <p:nvPr/>
            </p:nvSpPr>
            <p:spPr bwMode="auto">
              <a:xfrm>
                <a:off x="384" y="207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sp>
            <p:nvSpPr>
              <p:cNvPr id="950482" name="Rectangle 210"/>
              <p:cNvSpPr>
                <a:spLocks noChangeArrowheads="1"/>
              </p:cNvSpPr>
              <p:nvPr/>
            </p:nvSpPr>
            <p:spPr bwMode="auto">
              <a:xfrm>
                <a:off x="384" y="2235"/>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MOR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(90)</a:t>
                </a:r>
              </a:p>
            </p:txBody>
          </p:sp>
        </p:grpSp>
      </p:grpSp>
      <p:grpSp>
        <p:nvGrpSpPr>
          <p:cNvPr id="31" name="Group 211"/>
          <p:cNvGrpSpPr>
            <a:grpSpLocks/>
          </p:cNvGrpSpPr>
          <p:nvPr/>
        </p:nvGrpSpPr>
        <p:grpSpPr bwMode="auto">
          <a:xfrm>
            <a:off x="6096000" y="1866900"/>
            <a:ext cx="2895600" cy="2843213"/>
            <a:chOff x="2352" y="1160"/>
            <a:chExt cx="1824" cy="1791"/>
          </a:xfrm>
        </p:grpSpPr>
        <p:sp>
          <p:nvSpPr>
            <p:cNvPr id="950484" name="Rectangle 212"/>
            <p:cNvSpPr>
              <a:spLocks noChangeArrowheads="1"/>
            </p:cNvSpPr>
            <p:nvPr/>
          </p:nvSpPr>
          <p:spPr bwMode="auto">
            <a:xfrm>
              <a:off x="2352" y="116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32" name="Group 213"/>
            <p:cNvGrpSpPr>
              <a:grpSpLocks/>
            </p:cNvGrpSpPr>
            <p:nvPr/>
          </p:nvGrpSpPr>
          <p:grpSpPr bwMode="auto">
            <a:xfrm>
              <a:off x="2352" y="1160"/>
              <a:ext cx="1824" cy="1464"/>
              <a:chOff x="2352" y="1160"/>
              <a:chExt cx="1824" cy="1464"/>
            </a:xfrm>
          </p:grpSpPr>
          <p:sp>
            <p:nvSpPr>
              <p:cNvPr id="950486" name="Rectangle 214"/>
              <p:cNvSpPr>
                <a:spLocks noChangeArrowheads="1"/>
              </p:cNvSpPr>
              <p:nvPr/>
            </p:nvSpPr>
            <p:spPr bwMode="auto">
              <a:xfrm>
                <a:off x="2352" y="116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87" name="Rectangle 215"/>
              <p:cNvSpPr>
                <a:spLocks noChangeArrowheads="1"/>
              </p:cNvSpPr>
              <p:nvPr/>
            </p:nvSpPr>
            <p:spPr bwMode="auto">
              <a:xfrm>
                <a:off x="2352" y="132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488" name="Rectangle 216"/>
              <p:cNvSpPr>
                <a:spLocks noChangeArrowheads="1"/>
              </p:cNvSpPr>
              <p:nvPr/>
            </p:nvSpPr>
            <p:spPr bwMode="auto">
              <a:xfrm>
                <a:off x="2352" y="148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489" name="Rectangle 217"/>
              <p:cNvSpPr>
                <a:spLocks noChangeArrowheads="1"/>
              </p:cNvSpPr>
              <p:nvPr/>
            </p:nvSpPr>
            <p:spPr bwMode="auto">
              <a:xfrm>
                <a:off x="2352" y="180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490" name="Rectangle 218"/>
              <p:cNvSpPr>
                <a:spLocks noChangeArrowheads="1"/>
              </p:cNvSpPr>
              <p:nvPr/>
            </p:nvSpPr>
            <p:spPr bwMode="auto">
              <a:xfrm>
                <a:off x="2352" y="164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491" name="Rectangle 219"/>
              <p:cNvSpPr>
                <a:spLocks noChangeArrowheads="1"/>
              </p:cNvSpPr>
              <p:nvPr/>
            </p:nvSpPr>
            <p:spPr bwMode="auto">
              <a:xfrm>
                <a:off x="235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492" name="Rectangle 220"/>
              <p:cNvSpPr>
                <a:spLocks noChangeArrowheads="1"/>
              </p:cNvSpPr>
              <p:nvPr/>
            </p:nvSpPr>
            <p:spPr bwMode="auto">
              <a:xfrm>
                <a:off x="2352" y="213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 </a:t>
                </a:r>
                <a:r>
                  <a:rPr lang="en-US" sz="1200" b="0">
                    <a:solidFill>
                      <a:srgbClr val="000000"/>
                    </a:solidFill>
                    <a:latin typeface="Helvetica Neue" charset="0"/>
                  </a:rPr>
                  <a:t>(70)</a:t>
                </a:r>
              </a:p>
            </p:txBody>
          </p:sp>
          <p:sp>
            <p:nvSpPr>
              <p:cNvPr id="950493" name="Rectangle 221"/>
              <p:cNvSpPr>
                <a:spLocks noChangeArrowheads="1"/>
              </p:cNvSpPr>
              <p:nvPr/>
            </p:nvSpPr>
            <p:spPr bwMode="auto">
              <a:xfrm>
                <a:off x="235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MOR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(90)</a:t>
                </a:r>
              </a:p>
            </p:txBody>
          </p:sp>
          <p:sp>
            <p:nvSpPr>
              <p:cNvPr id="950494" name="Rectangle 222"/>
              <p:cNvSpPr>
                <a:spLocks noChangeArrowheads="1"/>
              </p:cNvSpPr>
              <p:nvPr/>
            </p:nvSpPr>
            <p:spPr bwMode="auto">
              <a:xfrm>
                <a:off x="235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SOU</a:t>
                </a:r>
                <a:r>
                  <a:rPr lang="en-US" sz="1200">
                    <a:solidFill>
                      <a:srgbClr val="3333CC"/>
                    </a:solidFill>
                    <a:latin typeface="Symbol" charset="2"/>
                    <a:sym typeface="Symbol" charset="2"/>
                  </a:rPr>
                  <a:t></a:t>
                </a:r>
                <a:r>
                  <a:rPr lang="en-US" sz="1200">
                    <a:solidFill>
                      <a:srgbClr val="3333CC"/>
                    </a:solidFill>
                    <a:latin typeface="Helvetica Neue" charset="0"/>
                  </a:rPr>
                  <a:t>ISE</a:t>
                </a:r>
                <a:r>
                  <a:rPr lang="en-US" sz="1200">
                    <a:solidFill>
                      <a:srgbClr val="3333CC"/>
                    </a:solidFill>
                    <a:latin typeface="Symbol" charset="2"/>
                    <a:sym typeface="Symbol" charset="2"/>
                  </a:rPr>
                  <a:t></a:t>
                </a:r>
                <a:r>
                  <a:rPr lang="en-US" sz="1200">
                    <a:solidFill>
                      <a:srgbClr val="3333CC"/>
                    </a:solidFill>
                    <a:latin typeface="Helvetica Neue" charset="0"/>
                  </a:rPr>
                  <a:t>EDO </a:t>
                </a:r>
                <a:r>
                  <a:rPr lang="en-US" sz="1200" b="0">
                    <a:solidFill>
                      <a:srgbClr val="3333CC"/>
                    </a:solidFill>
                    <a:latin typeface="Helvetica Neue" charset="0"/>
                  </a:rPr>
                  <a:t>(101)</a:t>
                </a:r>
              </a:p>
            </p:txBody>
          </p:sp>
        </p:grpSp>
      </p:grpSp>
      <p:grpSp>
        <p:nvGrpSpPr>
          <p:cNvPr id="950434" name="Group 223"/>
          <p:cNvGrpSpPr>
            <a:grpSpLocks/>
          </p:cNvGrpSpPr>
          <p:nvPr/>
        </p:nvGrpSpPr>
        <p:grpSpPr bwMode="auto">
          <a:xfrm>
            <a:off x="6096000" y="1866900"/>
            <a:ext cx="2895600" cy="2843213"/>
            <a:chOff x="2352" y="1160"/>
            <a:chExt cx="1824" cy="1791"/>
          </a:xfrm>
        </p:grpSpPr>
        <p:sp>
          <p:nvSpPr>
            <p:cNvPr id="950496" name="Rectangle 224"/>
            <p:cNvSpPr>
              <a:spLocks noChangeArrowheads="1"/>
            </p:cNvSpPr>
            <p:nvPr/>
          </p:nvSpPr>
          <p:spPr bwMode="auto">
            <a:xfrm>
              <a:off x="2352" y="116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42" name="Group 225"/>
            <p:cNvGrpSpPr>
              <a:grpSpLocks/>
            </p:cNvGrpSpPr>
            <p:nvPr/>
          </p:nvGrpSpPr>
          <p:grpSpPr bwMode="auto">
            <a:xfrm>
              <a:off x="2352" y="1160"/>
              <a:ext cx="1824" cy="1464"/>
              <a:chOff x="2352" y="1160"/>
              <a:chExt cx="1824" cy="1464"/>
            </a:xfrm>
          </p:grpSpPr>
          <p:sp>
            <p:nvSpPr>
              <p:cNvPr id="950498" name="Rectangle 226"/>
              <p:cNvSpPr>
                <a:spLocks noChangeArrowheads="1"/>
              </p:cNvSpPr>
              <p:nvPr/>
            </p:nvSpPr>
            <p:spPr bwMode="auto">
              <a:xfrm>
                <a:off x="2352" y="116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499" name="Rectangle 227"/>
              <p:cNvSpPr>
                <a:spLocks noChangeArrowheads="1"/>
              </p:cNvSpPr>
              <p:nvPr/>
            </p:nvSpPr>
            <p:spPr bwMode="auto">
              <a:xfrm>
                <a:off x="2352" y="132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500" name="Rectangle 228"/>
              <p:cNvSpPr>
                <a:spLocks noChangeArrowheads="1"/>
              </p:cNvSpPr>
              <p:nvPr/>
            </p:nvSpPr>
            <p:spPr bwMode="auto">
              <a:xfrm>
                <a:off x="2352" y="148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501" name="Rectangle 229"/>
              <p:cNvSpPr>
                <a:spLocks noChangeArrowheads="1"/>
              </p:cNvSpPr>
              <p:nvPr/>
            </p:nvSpPr>
            <p:spPr bwMode="auto">
              <a:xfrm>
                <a:off x="2352" y="180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502" name="Rectangle 230"/>
              <p:cNvSpPr>
                <a:spLocks noChangeArrowheads="1"/>
              </p:cNvSpPr>
              <p:nvPr/>
            </p:nvSpPr>
            <p:spPr bwMode="auto">
              <a:xfrm>
                <a:off x="2352" y="164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503" name="Rectangle 231"/>
              <p:cNvSpPr>
                <a:spLocks noChangeArrowheads="1"/>
              </p:cNvSpPr>
              <p:nvPr/>
            </p:nvSpPr>
            <p:spPr bwMode="auto">
              <a:xfrm>
                <a:off x="235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504" name="Rectangle 232"/>
              <p:cNvSpPr>
                <a:spLocks noChangeArrowheads="1"/>
              </p:cNvSpPr>
              <p:nvPr/>
            </p:nvSpPr>
            <p:spPr bwMode="auto">
              <a:xfrm>
                <a:off x="2352" y="213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CAR </a:t>
                </a:r>
                <a:r>
                  <a:rPr lang="en-US" sz="1200" b="0">
                    <a:solidFill>
                      <a:srgbClr val="666666"/>
                    </a:solidFill>
                    <a:latin typeface="Helvetica Neue" charset="0"/>
                  </a:rPr>
                  <a:t>(70)</a:t>
                </a:r>
              </a:p>
            </p:txBody>
          </p:sp>
          <p:sp>
            <p:nvSpPr>
              <p:cNvPr id="950505" name="Rectangle 233"/>
              <p:cNvSpPr>
                <a:spLocks noChangeArrowheads="1"/>
              </p:cNvSpPr>
              <p:nvPr/>
            </p:nvSpPr>
            <p:spPr bwMode="auto">
              <a:xfrm>
                <a:off x="235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MOR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(90)</a:t>
                </a:r>
              </a:p>
            </p:txBody>
          </p:sp>
          <p:sp>
            <p:nvSpPr>
              <p:cNvPr id="950506" name="Rectangle 234"/>
              <p:cNvSpPr>
                <a:spLocks noChangeArrowheads="1"/>
              </p:cNvSpPr>
              <p:nvPr/>
            </p:nvSpPr>
            <p:spPr bwMode="auto">
              <a:xfrm>
                <a:off x="235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a:t>
                </a:r>
                <a:r>
                  <a:rPr lang="en-US" sz="1200">
                    <a:solidFill>
                      <a:srgbClr val="000000"/>
                    </a:solidFill>
                    <a:latin typeface="Symbol" charset="2"/>
                    <a:sym typeface="Symbol" charset="2"/>
                  </a:rPr>
                  <a:t></a:t>
                </a:r>
                <a:r>
                  <a:rPr lang="en-US" sz="1200">
                    <a:solidFill>
                      <a:srgbClr val="000000"/>
                    </a:solidFill>
                    <a:latin typeface="Helvetica Neue" charset="0"/>
                  </a:rPr>
                  <a:t>EDO </a:t>
                </a:r>
                <a:r>
                  <a:rPr lang="en-US" sz="1200" b="0">
                    <a:solidFill>
                      <a:srgbClr val="000000"/>
                    </a:solidFill>
                    <a:latin typeface="Helvetica Neue" charset="0"/>
                  </a:rPr>
                  <a:t>(101)</a:t>
                </a:r>
              </a:p>
            </p:txBody>
          </p:sp>
        </p:grpSp>
      </p:grpSp>
      <p:grpSp>
        <p:nvGrpSpPr>
          <p:cNvPr id="950444" name="Group 235"/>
          <p:cNvGrpSpPr>
            <a:grpSpLocks/>
          </p:cNvGrpSpPr>
          <p:nvPr/>
        </p:nvGrpSpPr>
        <p:grpSpPr bwMode="auto">
          <a:xfrm>
            <a:off x="6096000" y="1866900"/>
            <a:ext cx="2895600" cy="2843213"/>
            <a:chOff x="432" y="1000"/>
            <a:chExt cx="1824" cy="1791"/>
          </a:xfrm>
        </p:grpSpPr>
        <p:sp>
          <p:nvSpPr>
            <p:cNvPr id="950508" name="Rectangle 236"/>
            <p:cNvSpPr>
              <a:spLocks noChangeArrowheads="1"/>
            </p:cNvSpPr>
            <p:nvPr/>
          </p:nvSpPr>
          <p:spPr bwMode="auto">
            <a:xfrm>
              <a:off x="432" y="100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52" name="Group 237"/>
            <p:cNvGrpSpPr>
              <a:grpSpLocks/>
            </p:cNvGrpSpPr>
            <p:nvPr/>
          </p:nvGrpSpPr>
          <p:grpSpPr bwMode="auto">
            <a:xfrm>
              <a:off x="432" y="1000"/>
              <a:ext cx="1824" cy="1624"/>
              <a:chOff x="432" y="1000"/>
              <a:chExt cx="1824" cy="1624"/>
            </a:xfrm>
          </p:grpSpPr>
          <p:sp>
            <p:nvSpPr>
              <p:cNvPr id="950510" name="Rectangle 238"/>
              <p:cNvSpPr>
                <a:spLocks noChangeArrowheads="1"/>
              </p:cNvSpPr>
              <p:nvPr/>
            </p:nvSpPr>
            <p:spPr bwMode="auto">
              <a:xfrm>
                <a:off x="432" y="100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511" name="Rectangle 239"/>
              <p:cNvSpPr>
                <a:spLocks noChangeArrowheads="1"/>
              </p:cNvSpPr>
              <p:nvPr/>
            </p:nvSpPr>
            <p:spPr bwMode="auto">
              <a:xfrm>
                <a:off x="432" y="116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512" name="Rectangle 240"/>
              <p:cNvSpPr>
                <a:spLocks noChangeArrowheads="1"/>
              </p:cNvSpPr>
              <p:nvPr/>
            </p:nvSpPr>
            <p:spPr bwMode="auto">
              <a:xfrm>
                <a:off x="432" y="132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513" name="Rectangle 241"/>
              <p:cNvSpPr>
                <a:spLocks noChangeArrowheads="1"/>
              </p:cNvSpPr>
              <p:nvPr/>
            </p:nvSpPr>
            <p:spPr bwMode="auto">
              <a:xfrm>
                <a:off x="432" y="164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514" name="Rectangle 242"/>
              <p:cNvSpPr>
                <a:spLocks noChangeArrowheads="1"/>
              </p:cNvSpPr>
              <p:nvPr/>
            </p:nvSpPr>
            <p:spPr bwMode="auto">
              <a:xfrm>
                <a:off x="432" y="148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515" name="Rectangle 243"/>
              <p:cNvSpPr>
                <a:spLocks noChangeArrowheads="1"/>
              </p:cNvSpPr>
              <p:nvPr/>
            </p:nvSpPr>
            <p:spPr bwMode="auto">
              <a:xfrm>
                <a:off x="432" y="181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516" name="Rectangle 244"/>
              <p:cNvSpPr>
                <a:spLocks noChangeArrowheads="1"/>
              </p:cNvSpPr>
              <p:nvPr/>
            </p:nvSpPr>
            <p:spPr bwMode="auto">
              <a:xfrm>
                <a:off x="43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CAR </a:t>
                </a:r>
                <a:r>
                  <a:rPr lang="en-US" sz="1200" b="0">
                    <a:solidFill>
                      <a:srgbClr val="666666"/>
                    </a:solidFill>
                    <a:latin typeface="Helvetica Neue" charset="0"/>
                  </a:rPr>
                  <a:t>(70)</a:t>
                </a:r>
              </a:p>
            </p:txBody>
          </p:sp>
          <p:sp>
            <p:nvSpPr>
              <p:cNvPr id="950517" name="Rectangle 245"/>
              <p:cNvSpPr>
                <a:spLocks noChangeArrowheads="1"/>
              </p:cNvSpPr>
              <p:nvPr/>
            </p:nvSpPr>
            <p:spPr bwMode="auto">
              <a:xfrm>
                <a:off x="432" y="213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3333CC"/>
                    </a:solidFill>
                    <a:latin typeface="Helvetica Neue" charset="0"/>
                  </a:rPr>
                  <a:t>HOB</a:t>
                </a:r>
                <a:r>
                  <a:rPr lang="en-US" sz="1200">
                    <a:solidFill>
                      <a:srgbClr val="3333CC"/>
                    </a:solidFill>
                    <a:latin typeface="Symbol" charset="2"/>
                    <a:sym typeface="Symbol" charset="2"/>
                  </a:rPr>
                  <a:t></a:t>
                </a:r>
                <a:r>
                  <a:rPr lang="en-US" sz="1200">
                    <a:solidFill>
                      <a:srgbClr val="3333CC"/>
                    </a:solidFill>
                    <a:latin typeface="Helvetica Neue" charset="0"/>
                  </a:rPr>
                  <a:t>BRE</a:t>
                </a:r>
                <a:r>
                  <a:rPr lang="en-US" sz="1200">
                    <a:solidFill>
                      <a:srgbClr val="3333CC"/>
                    </a:solidFill>
                    <a:latin typeface="Symbol" charset="2"/>
                    <a:sym typeface="Symbol" charset="2"/>
                  </a:rPr>
                  <a:t></a:t>
                </a:r>
                <a:r>
                  <a:rPr lang="en-US" sz="1200">
                    <a:solidFill>
                      <a:srgbClr val="3333CC"/>
                    </a:solidFill>
                    <a:latin typeface="Helvetica Neue" charset="0"/>
                  </a:rPr>
                  <a:t>RIV</a:t>
                </a:r>
                <a:r>
                  <a:rPr lang="en-US" sz="1200">
                    <a:solidFill>
                      <a:srgbClr val="3333CC"/>
                    </a:solidFill>
                    <a:latin typeface="Symbol" charset="2"/>
                    <a:sym typeface="Symbol" charset="2"/>
                  </a:rPr>
                  <a:t></a:t>
                </a:r>
                <a:r>
                  <a:rPr lang="en-US" sz="1200">
                    <a:solidFill>
                      <a:srgbClr val="3333CC"/>
                    </a:solidFill>
                    <a:latin typeface="Helvetica Neue" charset="0"/>
                  </a:rPr>
                  <a:t>MOR</a:t>
                </a:r>
                <a:r>
                  <a:rPr lang="en-US" sz="1200">
                    <a:solidFill>
                      <a:srgbClr val="3333CC"/>
                    </a:solidFill>
                    <a:latin typeface="Symbol" charset="2"/>
                    <a:sym typeface="Symbol" charset="2"/>
                  </a:rPr>
                  <a:t></a:t>
                </a:r>
                <a:r>
                  <a:rPr lang="en-US" sz="1200">
                    <a:solidFill>
                      <a:srgbClr val="3333CC"/>
                    </a:solidFill>
                    <a:latin typeface="Helvetica Neue" charset="0"/>
                  </a:rPr>
                  <a:t>LOR </a:t>
                </a:r>
                <a:r>
                  <a:rPr lang="en-US" sz="1200" b="0">
                    <a:solidFill>
                      <a:srgbClr val="3333CC"/>
                    </a:solidFill>
                    <a:latin typeface="Helvetica Neue" charset="0"/>
                  </a:rPr>
                  <a:t>(90)</a:t>
                </a:r>
              </a:p>
            </p:txBody>
          </p:sp>
          <p:sp>
            <p:nvSpPr>
              <p:cNvPr id="950518" name="Rectangle 246"/>
              <p:cNvSpPr>
                <a:spLocks noChangeArrowheads="1"/>
              </p:cNvSpPr>
              <p:nvPr/>
            </p:nvSpPr>
            <p:spPr bwMode="auto">
              <a:xfrm>
                <a:off x="43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a:t>
                </a:r>
                <a:r>
                  <a:rPr lang="en-US" sz="1200">
                    <a:solidFill>
                      <a:srgbClr val="000000"/>
                    </a:solidFill>
                    <a:latin typeface="Symbol" charset="2"/>
                    <a:sym typeface="Symbol" charset="2"/>
                  </a:rPr>
                  <a:t></a:t>
                </a:r>
                <a:r>
                  <a:rPr lang="en-US" sz="1200">
                    <a:solidFill>
                      <a:srgbClr val="000000"/>
                    </a:solidFill>
                    <a:latin typeface="Helvetica Neue" charset="0"/>
                  </a:rPr>
                  <a:t>EDO </a:t>
                </a:r>
                <a:r>
                  <a:rPr lang="en-US" sz="1200" b="0">
                    <a:solidFill>
                      <a:srgbClr val="000000"/>
                    </a:solidFill>
                    <a:latin typeface="Helvetica Neue" charset="0"/>
                  </a:rPr>
                  <a:t>(101)</a:t>
                </a:r>
              </a:p>
            </p:txBody>
          </p:sp>
          <p:sp>
            <p:nvSpPr>
              <p:cNvPr id="950519" name="Rectangle 247"/>
              <p:cNvSpPr>
                <a:spLocks noChangeArrowheads="1"/>
              </p:cNvSpPr>
              <p:nvPr/>
            </p:nvSpPr>
            <p:spPr bwMode="auto">
              <a:xfrm>
                <a:off x="43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(100)</a:t>
                </a:r>
              </a:p>
            </p:txBody>
          </p:sp>
        </p:grpSp>
      </p:grpSp>
      <p:grpSp>
        <p:nvGrpSpPr>
          <p:cNvPr id="950453" name="Group 248"/>
          <p:cNvGrpSpPr>
            <a:grpSpLocks/>
          </p:cNvGrpSpPr>
          <p:nvPr/>
        </p:nvGrpSpPr>
        <p:grpSpPr bwMode="auto">
          <a:xfrm>
            <a:off x="6096000" y="1866900"/>
            <a:ext cx="2895600" cy="2843213"/>
            <a:chOff x="432" y="1000"/>
            <a:chExt cx="1824" cy="1791"/>
          </a:xfrm>
        </p:grpSpPr>
        <p:sp>
          <p:nvSpPr>
            <p:cNvPr id="950521" name="Rectangle 249"/>
            <p:cNvSpPr>
              <a:spLocks noChangeArrowheads="1"/>
            </p:cNvSpPr>
            <p:nvPr/>
          </p:nvSpPr>
          <p:spPr bwMode="auto">
            <a:xfrm>
              <a:off x="432" y="1000"/>
              <a:ext cx="1714" cy="1791"/>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a:solidFill>
                  <a:srgbClr val="000000"/>
                </a:solidFill>
              </a:endParaRPr>
            </a:p>
          </p:txBody>
        </p:sp>
        <p:grpSp>
          <p:nvGrpSpPr>
            <p:cNvPr id="950454" name="Group 250"/>
            <p:cNvGrpSpPr>
              <a:grpSpLocks/>
            </p:cNvGrpSpPr>
            <p:nvPr/>
          </p:nvGrpSpPr>
          <p:grpSpPr bwMode="auto">
            <a:xfrm>
              <a:off x="432" y="1000"/>
              <a:ext cx="1824" cy="1624"/>
              <a:chOff x="432" y="1000"/>
              <a:chExt cx="1824" cy="1624"/>
            </a:xfrm>
          </p:grpSpPr>
          <p:sp>
            <p:nvSpPr>
              <p:cNvPr id="950523" name="Rectangle 251"/>
              <p:cNvSpPr>
                <a:spLocks noChangeArrowheads="1"/>
              </p:cNvSpPr>
              <p:nvPr/>
            </p:nvSpPr>
            <p:spPr bwMode="auto">
              <a:xfrm>
                <a:off x="432" y="1000"/>
                <a:ext cx="672"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 </a:t>
                </a:r>
                <a:r>
                  <a:rPr lang="en-US" sz="1200" b="0">
                    <a:solidFill>
                      <a:srgbClr val="666666"/>
                    </a:solidFill>
                    <a:latin typeface="Helvetica Neue" charset="0"/>
                  </a:rPr>
                  <a:t>(0)</a:t>
                </a:r>
                <a:endParaRPr lang="en-US" sz="1200">
                  <a:solidFill>
                    <a:srgbClr val="666666"/>
                  </a:solidFill>
                  <a:latin typeface="Helvetica Neue" charset="0"/>
                </a:endParaRPr>
              </a:p>
            </p:txBody>
          </p:sp>
          <p:sp>
            <p:nvSpPr>
              <p:cNvPr id="950524" name="Rectangle 252"/>
              <p:cNvSpPr>
                <a:spLocks noChangeArrowheads="1"/>
              </p:cNvSpPr>
              <p:nvPr/>
            </p:nvSpPr>
            <p:spPr bwMode="auto">
              <a:xfrm>
                <a:off x="432" y="116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 </a:t>
                </a:r>
                <a:r>
                  <a:rPr lang="en-US" sz="1200" b="0">
                    <a:solidFill>
                      <a:srgbClr val="666666"/>
                    </a:solidFill>
                    <a:latin typeface="Helvetica Neue" charset="0"/>
                  </a:rPr>
                  <a:t>(1)</a:t>
                </a:r>
                <a:endParaRPr lang="en-US" sz="1200">
                  <a:solidFill>
                    <a:srgbClr val="666666"/>
                  </a:solidFill>
                  <a:latin typeface="Helvetica Neue" charset="0"/>
                </a:endParaRPr>
              </a:p>
            </p:txBody>
          </p:sp>
          <p:sp>
            <p:nvSpPr>
              <p:cNvPr id="950525" name="Rectangle 253"/>
              <p:cNvSpPr>
                <a:spLocks noChangeArrowheads="1"/>
              </p:cNvSpPr>
              <p:nvPr/>
            </p:nvSpPr>
            <p:spPr bwMode="auto">
              <a:xfrm>
                <a:off x="432" y="1325"/>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 </a:t>
                </a:r>
                <a:r>
                  <a:rPr lang="en-US" sz="1200" b="0">
                    <a:solidFill>
                      <a:srgbClr val="666666"/>
                    </a:solidFill>
                    <a:latin typeface="Helvetica Neue" charset="0"/>
                  </a:rPr>
                  <a:t>(10)</a:t>
                </a:r>
                <a:endParaRPr lang="en-US" sz="1200">
                  <a:solidFill>
                    <a:srgbClr val="666666"/>
                  </a:solidFill>
                  <a:latin typeface="Helvetica Neue" charset="0"/>
                </a:endParaRPr>
              </a:p>
            </p:txBody>
          </p:sp>
          <p:sp>
            <p:nvSpPr>
              <p:cNvPr id="950526" name="Rectangle 254"/>
              <p:cNvSpPr>
                <a:spLocks noChangeArrowheads="1"/>
              </p:cNvSpPr>
              <p:nvPr/>
            </p:nvSpPr>
            <p:spPr bwMode="auto">
              <a:xfrm>
                <a:off x="432" y="1648"/>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 </a:t>
                </a:r>
                <a:r>
                  <a:rPr lang="en-US" sz="1200" b="0">
                    <a:solidFill>
                      <a:srgbClr val="666666"/>
                    </a:solidFill>
                    <a:latin typeface="Helvetica Neue" charset="0"/>
                  </a:rPr>
                  <a:t>(50)</a:t>
                </a:r>
              </a:p>
            </p:txBody>
          </p:sp>
          <p:sp>
            <p:nvSpPr>
              <p:cNvPr id="950527" name="Rectangle 255"/>
              <p:cNvSpPr>
                <a:spLocks noChangeArrowheads="1"/>
              </p:cNvSpPr>
              <p:nvPr/>
            </p:nvSpPr>
            <p:spPr bwMode="auto">
              <a:xfrm>
                <a:off x="432" y="1480"/>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 </a:t>
                </a:r>
                <a:r>
                  <a:rPr lang="en-US" sz="1200" b="0">
                    <a:solidFill>
                      <a:srgbClr val="666666"/>
                    </a:solidFill>
                    <a:latin typeface="Helvetica Neue" charset="0"/>
                  </a:rPr>
                  <a:t>(40)</a:t>
                </a:r>
              </a:p>
            </p:txBody>
          </p:sp>
          <p:sp>
            <p:nvSpPr>
              <p:cNvPr id="950528" name="Rectangle 256"/>
              <p:cNvSpPr>
                <a:spLocks noChangeArrowheads="1"/>
              </p:cNvSpPr>
              <p:nvPr/>
            </p:nvSpPr>
            <p:spPr bwMode="auto">
              <a:xfrm>
                <a:off x="432" y="181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SOU</a:t>
                </a:r>
                <a:r>
                  <a:rPr lang="en-US" sz="1200">
                    <a:solidFill>
                      <a:srgbClr val="666666"/>
                    </a:solidFill>
                    <a:latin typeface="Symbol" charset="2"/>
                    <a:sym typeface="Symbol" charset="2"/>
                  </a:rPr>
                  <a:t></a:t>
                </a:r>
                <a:r>
                  <a:rPr lang="en-US" sz="1200">
                    <a:solidFill>
                      <a:srgbClr val="666666"/>
                    </a:solidFill>
                    <a:latin typeface="Helvetica Neue" charset="0"/>
                  </a:rPr>
                  <a:t>ISE </a:t>
                </a:r>
                <a:r>
                  <a:rPr lang="en-US" sz="1200" b="0">
                    <a:solidFill>
                      <a:srgbClr val="666666"/>
                    </a:solidFill>
                    <a:latin typeface="Helvetica Neue" charset="0"/>
                  </a:rPr>
                  <a:t>(51)</a:t>
                </a:r>
                <a:endParaRPr lang="en-US" sz="1200">
                  <a:solidFill>
                    <a:srgbClr val="666666"/>
                  </a:solidFill>
                  <a:latin typeface="Helvetica Neue" charset="0"/>
                </a:endParaRPr>
              </a:p>
            </p:txBody>
          </p:sp>
          <p:sp>
            <p:nvSpPr>
              <p:cNvPr id="950529" name="Rectangle 257"/>
              <p:cNvSpPr>
                <a:spLocks noChangeArrowheads="1"/>
              </p:cNvSpPr>
              <p:nvPr/>
            </p:nvSpPr>
            <p:spPr bwMode="auto">
              <a:xfrm>
                <a:off x="432" y="197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CAR </a:t>
                </a:r>
                <a:r>
                  <a:rPr lang="en-US" sz="1200" b="0">
                    <a:solidFill>
                      <a:srgbClr val="666666"/>
                    </a:solidFill>
                    <a:latin typeface="Helvetica Neue" charset="0"/>
                  </a:rPr>
                  <a:t>(70)</a:t>
                </a:r>
              </a:p>
            </p:txBody>
          </p:sp>
          <p:sp>
            <p:nvSpPr>
              <p:cNvPr id="950530" name="Rectangle 258"/>
              <p:cNvSpPr>
                <a:spLocks noChangeArrowheads="1"/>
              </p:cNvSpPr>
              <p:nvPr/>
            </p:nvSpPr>
            <p:spPr bwMode="auto">
              <a:xfrm>
                <a:off x="432" y="213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666666"/>
                    </a:solidFill>
                    <a:latin typeface="Helvetica Neue" charset="0"/>
                  </a:rPr>
                  <a:t>HOB</a:t>
                </a:r>
                <a:r>
                  <a:rPr lang="en-US" sz="1200">
                    <a:solidFill>
                      <a:srgbClr val="666666"/>
                    </a:solidFill>
                    <a:latin typeface="Symbol" charset="2"/>
                    <a:sym typeface="Symbol" charset="2"/>
                  </a:rPr>
                  <a:t></a:t>
                </a:r>
                <a:r>
                  <a:rPr lang="en-US" sz="1200">
                    <a:solidFill>
                      <a:srgbClr val="666666"/>
                    </a:solidFill>
                    <a:latin typeface="Helvetica Neue" charset="0"/>
                  </a:rPr>
                  <a:t>BRE</a:t>
                </a:r>
                <a:r>
                  <a:rPr lang="en-US" sz="1200">
                    <a:solidFill>
                      <a:srgbClr val="666666"/>
                    </a:solidFill>
                    <a:latin typeface="Symbol" charset="2"/>
                    <a:sym typeface="Symbol" charset="2"/>
                  </a:rPr>
                  <a:t></a:t>
                </a:r>
                <a:r>
                  <a:rPr lang="en-US" sz="1200">
                    <a:solidFill>
                      <a:srgbClr val="666666"/>
                    </a:solidFill>
                    <a:latin typeface="Helvetica Neue" charset="0"/>
                  </a:rPr>
                  <a:t>RIV</a:t>
                </a:r>
                <a:r>
                  <a:rPr lang="en-US" sz="1200">
                    <a:solidFill>
                      <a:srgbClr val="666666"/>
                    </a:solidFill>
                    <a:latin typeface="Symbol" charset="2"/>
                    <a:sym typeface="Symbol" charset="2"/>
                  </a:rPr>
                  <a:t></a:t>
                </a:r>
                <a:r>
                  <a:rPr lang="en-US" sz="1200">
                    <a:solidFill>
                      <a:srgbClr val="666666"/>
                    </a:solidFill>
                    <a:latin typeface="Helvetica Neue" charset="0"/>
                  </a:rPr>
                  <a:t>MOR</a:t>
                </a:r>
                <a:r>
                  <a:rPr lang="en-US" sz="1200">
                    <a:solidFill>
                      <a:srgbClr val="666666"/>
                    </a:solidFill>
                    <a:latin typeface="Symbol" charset="2"/>
                    <a:sym typeface="Symbol" charset="2"/>
                  </a:rPr>
                  <a:t></a:t>
                </a:r>
                <a:r>
                  <a:rPr lang="en-US" sz="1200">
                    <a:solidFill>
                      <a:srgbClr val="666666"/>
                    </a:solidFill>
                    <a:latin typeface="Helvetica Neue" charset="0"/>
                  </a:rPr>
                  <a:t>LOR </a:t>
                </a:r>
                <a:r>
                  <a:rPr lang="en-US" sz="1200" b="0">
                    <a:solidFill>
                      <a:srgbClr val="666666"/>
                    </a:solidFill>
                    <a:latin typeface="Helvetica Neue" charset="0"/>
                  </a:rPr>
                  <a:t>(90)</a:t>
                </a:r>
              </a:p>
            </p:txBody>
          </p:sp>
          <p:sp>
            <p:nvSpPr>
              <p:cNvPr id="950531" name="Rectangle 259"/>
              <p:cNvSpPr>
                <a:spLocks noChangeArrowheads="1"/>
              </p:cNvSpPr>
              <p:nvPr/>
            </p:nvSpPr>
            <p:spPr bwMode="auto">
              <a:xfrm>
                <a:off x="432" y="2451"/>
                <a:ext cx="1488"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SOU</a:t>
                </a:r>
                <a:r>
                  <a:rPr lang="en-US" sz="1200">
                    <a:solidFill>
                      <a:srgbClr val="000000"/>
                    </a:solidFill>
                    <a:latin typeface="Symbol" charset="2"/>
                    <a:sym typeface="Symbol" charset="2"/>
                  </a:rPr>
                  <a:t></a:t>
                </a:r>
                <a:r>
                  <a:rPr lang="en-US" sz="1200">
                    <a:solidFill>
                      <a:srgbClr val="000000"/>
                    </a:solidFill>
                    <a:latin typeface="Helvetica Neue" charset="0"/>
                  </a:rPr>
                  <a:t>ISE</a:t>
                </a:r>
                <a:r>
                  <a:rPr lang="en-US" sz="1200">
                    <a:solidFill>
                      <a:srgbClr val="000000"/>
                    </a:solidFill>
                    <a:latin typeface="Symbol" charset="2"/>
                    <a:sym typeface="Symbol" charset="2"/>
                  </a:rPr>
                  <a:t></a:t>
                </a:r>
                <a:r>
                  <a:rPr lang="en-US" sz="1200">
                    <a:solidFill>
                      <a:srgbClr val="000000"/>
                    </a:solidFill>
                    <a:latin typeface="Helvetica Neue" charset="0"/>
                  </a:rPr>
                  <a:t>EDO </a:t>
                </a:r>
                <a:r>
                  <a:rPr lang="en-US" sz="1200" b="0">
                    <a:solidFill>
                      <a:srgbClr val="000000"/>
                    </a:solidFill>
                    <a:latin typeface="Helvetica Neue" charset="0"/>
                  </a:rPr>
                  <a:t>(101)</a:t>
                </a:r>
              </a:p>
            </p:txBody>
          </p:sp>
          <p:sp>
            <p:nvSpPr>
              <p:cNvPr id="950532" name="Rectangle 260"/>
              <p:cNvSpPr>
                <a:spLocks noChangeArrowheads="1"/>
              </p:cNvSpPr>
              <p:nvPr/>
            </p:nvSpPr>
            <p:spPr bwMode="auto">
              <a:xfrm>
                <a:off x="432" y="2291"/>
                <a:ext cx="1824" cy="173"/>
              </a:xfrm>
              <a:prstGeom prst="rect">
                <a:avLst/>
              </a:prstGeom>
              <a:noFill/>
              <a:ln w="9525">
                <a:noFill/>
                <a:miter lim="800000"/>
                <a:headEnd/>
                <a:tailEnd/>
              </a:ln>
              <a:effectLst/>
            </p:spPr>
            <p:txBody>
              <a:bodyPr>
                <a:prstTxWarp prst="textNoShape">
                  <a:avLst/>
                </a:prstTxWarp>
                <a:spAutoFit/>
              </a:bodyPr>
              <a:lstStyle/>
              <a:p>
                <a:r>
                  <a:rPr lang="en-US" sz="1200">
                    <a:solidFill>
                      <a:srgbClr val="000000"/>
                    </a:solidFill>
                    <a:latin typeface="Helvetica Neue" charset="0"/>
                  </a:rPr>
                  <a:t>HOB</a:t>
                </a:r>
                <a:r>
                  <a:rPr lang="en-US" sz="1200">
                    <a:solidFill>
                      <a:srgbClr val="000000"/>
                    </a:solidFill>
                    <a:latin typeface="Symbol" charset="2"/>
                    <a:sym typeface="Symbol" charset="2"/>
                  </a:rPr>
                  <a:t></a:t>
                </a:r>
                <a:r>
                  <a:rPr lang="en-US" sz="1200">
                    <a:solidFill>
                      <a:srgbClr val="000000"/>
                    </a:solidFill>
                    <a:latin typeface="Helvetica Neue" charset="0"/>
                  </a:rPr>
                  <a:t>BRE</a:t>
                </a:r>
                <a:r>
                  <a:rPr lang="en-US" sz="1200">
                    <a:solidFill>
                      <a:srgbClr val="000000"/>
                    </a:solidFill>
                    <a:latin typeface="Symbol" charset="2"/>
                    <a:sym typeface="Symbol" charset="2"/>
                  </a:rPr>
                  <a:t></a:t>
                </a:r>
                <a:r>
                  <a:rPr lang="en-US" sz="1200">
                    <a:solidFill>
                      <a:srgbClr val="000000"/>
                    </a:solidFill>
                    <a:latin typeface="Helvetica Neue" charset="0"/>
                  </a:rPr>
                  <a:t>RIV</a:t>
                </a:r>
                <a:r>
                  <a:rPr lang="en-US" sz="1200">
                    <a:solidFill>
                      <a:srgbClr val="000000"/>
                    </a:solidFill>
                    <a:latin typeface="Symbol" charset="2"/>
                    <a:sym typeface="Symbol" charset="2"/>
                  </a:rPr>
                  <a:t></a:t>
                </a:r>
                <a:r>
                  <a:rPr lang="en-US" sz="1200">
                    <a:solidFill>
                      <a:srgbClr val="000000"/>
                    </a:solidFill>
                    <a:latin typeface="Helvetica Neue" charset="0"/>
                  </a:rPr>
                  <a:t>CAR</a:t>
                </a:r>
                <a:r>
                  <a:rPr lang="en-US" sz="1200">
                    <a:solidFill>
                      <a:srgbClr val="000000"/>
                    </a:solidFill>
                    <a:latin typeface="Symbol" charset="2"/>
                    <a:sym typeface="Symbol" charset="2"/>
                  </a:rPr>
                  <a:t></a:t>
                </a:r>
                <a:r>
                  <a:rPr lang="en-US" sz="1200">
                    <a:solidFill>
                      <a:srgbClr val="000000"/>
                    </a:solidFill>
                    <a:latin typeface="Helvetica Neue" charset="0"/>
                  </a:rPr>
                  <a:t>LOR </a:t>
                </a:r>
                <a:r>
                  <a:rPr lang="en-US" sz="1200" b="0">
                    <a:solidFill>
                      <a:srgbClr val="000000"/>
                    </a:solidFill>
                    <a:latin typeface="Helvetica Neue" charset="0"/>
                  </a:rPr>
                  <a:t>(100)</a:t>
                </a:r>
              </a:p>
            </p:txBody>
          </p:sp>
        </p:grpSp>
      </p:grpSp>
      <p:sp>
        <p:nvSpPr>
          <p:cNvPr id="950533" name="Rectangle 261"/>
          <p:cNvSpPr>
            <a:spLocks noChangeArrowheads="1"/>
          </p:cNvSpPr>
          <p:nvPr/>
        </p:nvSpPr>
        <p:spPr bwMode="auto">
          <a:xfrm>
            <a:off x="506413" y="1143000"/>
            <a:ext cx="7654925" cy="457200"/>
          </a:xfrm>
          <a:prstGeom prst="rect">
            <a:avLst/>
          </a:prstGeom>
          <a:noFill/>
          <a:ln w="9525">
            <a:noFill/>
            <a:miter lim="800000"/>
            <a:headEnd/>
            <a:tailEnd/>
          </a:ln>
          <a:effectLst/>
        </p:spPr>
        <p:txBody>
          <a:bodyPr wrap="none">
            <a:prstTxWarp prst="textNoShape">
              <a:avLst/>
            </a:prstTxWarp>
            <a:spAutoFit/>
          </a:bodyPr>
          <a:lstStyle/>
          <a:p>
            <a:pPr>
              <a:spcBef>
                <a:spcPct val="50000"/>
              </a:spcBef>
            </a:pPr>
            <a:r>
              <a:rPr lang="en-US" sz="2400" b="0" dirty="0">
                <a:solidFill>
                  <a:srgbClr val="000000"/>
                </a:solidFill>
              </a:rPr>
              <a:t>Find the shortest path from </a:t>
            </a:r>
            <a:r>
              <a:rPr lang="en-US" sz="2400" b="0" dirty="0" err="1">
                <a:solidFill>
                  <a:srgbClr val="000000"/>
                </a:solidFill>
              </a:rPr>
              <a:t>Hobbiton</a:t>
            </a:r>
            <a:r>
              <a:rPr lang="en-US" sz="2400" b="0" dirty="0">
                <a:solidFill>
                  <a:srgbClr val="000000"/>
                </a:solidFill>
              </a:rPr>
              <a:t> (</a:t>
            </a:r>
            <a:r>
              <a:rPr lang="en-US" sz="2000" dirty="0">
                <a:solidFill>
                  <a:srgbClr val="000000"/>
                </a:solidFill>
                <a:latin typeface="Helvetica Neue" charset="0"/>
              </a:rPr>
              <a:t>HOB</a:t>
            </a:r>
            <a:r>
              <a:rPr lang="en-US" sz="2400" b="0" dirty="0">
                <a:solidFill>
                  <a:srgbClr val="000000"/>
                </a:solidFill>
              </a:rPr>
              <a:t>) to </a:t>
            </a:r>
            <a:r>
              <a:rPr lang="en-US" sz="2400" b="0" dirty="0" err="1">
                <a:solidFill>
                  <a:srgbClr val="000000"/>
                </a:solidFill>
              </a:rPr>
              <a:t>Lorien</a:t>
            </a:r>
            <a:r>
              <a:rPr lang="en-US" sz="2400" b="0" dirty="0">
                <a:solidFill>
                  <a:srgbClr val="000000"/>
                </a:solidFill>
              </a:rPr>
              <a:t> (</a:t>
            </a:r>
            <a:r>
              <a:rPr lang="en-US" sz="2000" dirty="0">
                <a:solidFill>
                  <a:srgbClr val="000000"/>
                </a:solidFill>
                <a:latin typeface="Helvetica Neue" charset="0"/>
              </a:rPr>
              <a:t>LOR</a:t>
            </a:r>
            <a:r>
              <a:rPr lang="en-US" sz="2400" b="0"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par>
                                <p:cTn id="11" presetID="7" presetClass="emph" presetSubtype="2" fill="hold" nodeType="withEffect">
                                  <p:stCondLst>
                                    <p:cond delay="0"/>
                                  </p:stCondLst>
                                  <p:childTnLst>
                                    <p:animClr clrSpc="rgb" dir="cw">
                                      <p:cBhvr>
                                        <p:cTn id="12" dur="100" fill="hold"/>
                                        <p:tgtEl>
                                          <p:spTgt spid="950329"/>
                                        </p:tgtEl>
                                        <p:attrNameLst>
                                          <p:attrName>stroke.color</p:attrName>
                                        </p:attrNameLst>
                                      </p:cBhvr>
                                      <p:to>
                                        <a:schemeClr val="accent2"/>
                                      </p:to>
                                    </p:animClr>
                                    <p:set>
                                      <p:cBhvr>
                                        <p:cTn id="13" dur="100" fill="hold"/>
                                        <p:tgtEl>
                                          <p:spTgt spid="950329"/>
                                        </p:tgtEl>
                                        <p:attrNameLst>
                                          <p:attrName>stroke.on</p:attrName>
                                        </p:attrNameLst>
                                      </p:cBhvr>
                                      <p:to>
                                        <p:strVal val="true"/>
                                      </p:to>
                                    </p:set>
                                  </p:childTnLst>
                                </p:cTn>
                              </p:par>
                              <p:par>
                                <p:cTn id="14" presetID="1" presetClass="emph" presetSubtype="2" fill="hold" nodeType="withEffect">
                                  <p:stCondLst>
                                    <p:cond delay="0"/>
                                  </p:stCondLst>
                                  <p:childTnLst>
                                    <p:animClr clrSpc="rgb" dir="cw">
                                      <p:cBhvr>
                                        <p:cTn id="15" dur="100" fill="hold"/>
                                        <p:tgtEl>
                                          <p:spTgt spid="950329"/>
                                        </p:tgtEl>
                                        <p:attrNameLst>
                                          <p:attrName>fillcolor</p:attrName>
                                        </p:attrNameLst>
                                      </p:cBhvr>
                                      <p:to>
                                        <a:schemeClr val="accent2"/>
                                      </p:to>
                                    </p:animClr>
                                    <p:set>
                                      <p:cBhvr>
                                        <p:cTn id="16" dur="100" fill="hold"/>
                                        <p:tgtEl>
                                          <p:spTgt spid="950329"/>
                                        </p:tgtEl>
                                        <p:attrNameLst>
                                          <p:attrName>fill.type</p:attrName>
                                        </p:attrNameLst>
                                      </p:cBhvr>
                                      <p:to>
                                        <p:strVal val="solid"/>
                                      </p:to>
                                    </p:set>
                                    <p:set>
                                      <p:cBhvr>
                                        <p:cTn id="17" dur="100" fill="hold"/>
                                        <p:tgtEl>
                                          <p:spTgt spid="950329"/>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par>
                                <p:cTn id="30" presetID="7" presetClass="emph" presetSubtype="2" fill="hold" nodeType="withEffect">
                                  <p:stCondLst>
                                    <p:cond delay="0"/>
                                  </p:stCondLst>
                                  <p:childTnLst>
                                    <p:animClr clrSpc="rgb" dir="cw">
                                      <p:cBhvr>
                                        <p:cTn id="31" dur="100" fill="hold"/>
                                        <p:tgtEl>
                                          <p:spTgt spid="950330"/>
                                        </p:tgtEl>
                                        <p:attrNameLst>
                                          <p:attrName>stroke.color</p:attrName>
                                        </p:attrNameLst>
                                      </p:cBhvr>
                                      <p:to>
                                        <a:schemeClr val="accent2"/>
                                      </p:to>
                                    </p:animClr>
                                    <p:set>
                                      <p:cBhvr>
                                        <p:cTn id="32" dur="100" fill="hold"/>
                                        <p:tgtEl>
                                          <p:spTgt spid="950330"/>
                                        </p:tgtEl>
                                        <p:attrNameLst>
                                          <p:attrName>stroke.on</p:attrName>
                                        </p:attrNameLst>
                                      </p:cBhvr>
                                      <p:to>
                                        <p:strVal val="true"/>
                                      </p:to>
                                    </p:set>
                                  </p:childTnLst>
                                </p:cTn>
                              </p:par>
                              <p:par>
                                <p:cTn id="33" presetID="1" presetClass="emph" presetSubtype="2" fill="hold" nodeType="withEffect">
                                  <p:stCondLst>
                                    <p:cond delay="0"/>
                                  </p:stCondLst>
                                  <p:childTnLst>
                                    <p:animClr clrSpc="rgb" dir="cw">
                                      <p:cBhvr>
                                        <p:cTn id="34" dur="100" fill="hold"/>
                                        <p:tgtEl>
                                          <p:spTgt spid="950330"/>
                                        </p:tgtEl>
                                        <p:attrNameLst>
                                          <p:attrName>fillcolor</p:attrName>
                                        </p:attrNameLst>
                                      </p:cBhvr>
                                      <p:to>
                                        <a:schemeClr val="accent2"/>
                                      </p:to>
                                    </p:animClr>
                                    <p:set>
                                      <p:cBhvr>
                                        <p:cTn id="35" dur="100" fill="hold"/>
                                        <p:tgtEl>
                                          <p:spTgt spid="950330"/>
                                        </p:tgtEl>
                                        <p:attrNameLst>
                                          <p:attrName>fill.type</p:attrName>
                                        </p:attrNameLst>
                                      </p:cBhvr>
                                      <p:to>
                                        <p:strVal val="solid"/>
                                      </p:to>
                                    </p:set>
                                    <p:set>
                                      <p:cBhvr>
                                        <p:cTn id="36" dur="100" fill="hold"/>
                                        <p:tgtEl>
                                          <p:spTgt spid="950330"/>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par>
                                <p:cTn id="45" presetID="7" presetClass="emph" presetSubtype="2" fill="hold" nodeType="withEffect">
                                  <p:stCondLst>
                                    <p:cond delay="0"/>
                                  </p:stCondLst>
                                  <p:childTnLst>
                                    <p:animClr clrSpc="rgb" dir="cw">
                                      <p:cBhvr>
                                        <p:cTn id="46" dur="100" fill="hold"/>
                                        <p:tgtEl>
                                          <p:spTgt spid="950328"/>
                                        </p:tgtEl>
                                        <p:attrNameLst>
                                          <p:attrName>stroke.color</p:attrName>
                                        </p:attrNameLst>
                                      </p:cBhvr>
                                      <p:to>
                                        <a:schemeClr val="accent2"/>
                                      </p:to>
                                    </p:animClr>
                                    <p:set>
                                      <p:cBhvr>
                                        <p:cTn id="47" dur="100" fill="hold"/>
                                        <p:tgtEl>
                                          <p:spTgt spid="950328"/>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0" fill="hold"/>
                                        <p:tgtEl>
                                          <p:spTgt spid="950328"/>
                                        </p:tgtEl>
                                        <p:attrNameLst>
                                          <p:attrName>fillcolor</p:attrName>
                                        </p:attrNameLst>
                                      </p:cBhvr>
                                      <p:to>
                                        <a:schemeClr val="accent2"/>
                                      </p:to>
                                    </p:animClr>
                                    <p:set>
                                      <p:cBhvr>
                                        <p:cTn id="50" dur="100" fill="hold"/>
                                        <p:tgtEl>
                                          <p:spTgt spid="950328"/>
                                        </p:tgtEl>
                                        <p:attrNameLst>
                                          <p:attrName>fill.type</p:attrName>
                                        </p:attrNameLst>
                                      </p:cBhvr>
                                      <p:to>
                                        <p:strVal val="solid"/>
                                      </p:to>
                                    </p:set>
                                    <p:set>
                                      <p:cBhvr>
                                        <p:cTn id="51" dur="100" fill="hold"/>
                                        <p:tgtEl>
                                          <p:spTgt spid="950328"/>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19"/>
                                        </p:tgtEl>
                                        <p:attrNameLst>
                                          <p:attrName>style.visibility</p:attrName>
                                        </p:attrNameLst>
                                      </p:cBhvr>
                                      <p:to>
                                        <p:strVal val="visible"/>
                                      </p:to>
                                    </p:set>
                                  </p:childTnLst>
                                </p:cTn>
                              </p:par>
                              <p:par>
                                <p:cTn id="60" presetID="7" presetClass="emph" presetSubtype="2" fill="hold" nodeType="withEffect">
                                  <p:stCondLst>
                                    <p:cond delay="0"/>
                                  </p:stCondLst>
                                  <p:childTnLst>
                                    <p:animClr clrSpc="rgb" dir="cw">
                                      <p:cBhvr>
                                        <p:cTn id="61" dur="100" fill="hold"/>
                                        <p:tgtEl>
                                          <p:spTgt spid="950341"/>
                                        </p:tgtEl>
                                        <p:attrNameLst>
                                          <p:attrName>stroke.color</p:attrName>
                                        </p:attrNameLst>
                                      </p:cBhvr>
                                      <p:to>
                                        <a:schemeClr val="accent2"/>
                                      </p:to>
                                    </p:animClr>
                                    <p:set>
                                      <p:cBhvr>
                                        <p:cTn id="62" dur="100" fill="hold"/>
                                        <p:tgtEl>
                                          <p:spTgt spid="950341"/>
                                        </p:tgtEl>
                                        <p:attrNameLst>
                                          <p:attrName>stroke.on</p:attrName>
                                        </p:attrNameLst>
                                      </p:cBhvr>
                                      <p:to>
                                        <p:strVal val="true"/>
                                      </p:to>
                                    </p:set>
                                  </p:childTnLst>
                                </p:cTn>
                              </p:par>
                              <p:par>
                                <p:cTn id="63" presetID="1" presetClass="emph" presetSubtype="2" fill="hold" nodeType="withEffect">
                                  <p:stCondLst>
                                    <p:cond delay="0"/>
                                  </p:stCondLst>
                                  <p:childTnLst>
                                    <p:animClr clrSpc="rgb" dir="cw">
                                      <p:cBhvr>
                                        <p:cTn id="64" dur="100" fill="hold"/>
                                        <p:tgtEl>
                                          <p:spTgt spid="950341"/>
                                        </p:tgtEl>
                                        <p:attrNameLst>
                                          <p:attrName>fillcolor</p:attrName>
                                        </p:attrNameLst>
                                      </p:cBhvr>
                                      <p:to>
                                        <a:schemeClr val="accent2"/>
                                      </p:to>
                                    </p:animClr>
                                    <p:set>
                                      <p:cBhvr>
                                        <p:cTn id="65" dur="100" fill="hold"/>
                                        <p:tgtEl>
                                          <p:spTgt spid="950341"/>
                                        </p:tgtEl>
                                        <p:attrNameLst>
                                          <p:attrName>fill.type</p:attrName>
                                        </p:attrNameLst>
                                      </p:cBhvr>
                                      <p:to>
                                        <p:strVal val="solid"/>
                                      </p:to>
                                    </p:set>
                                    <p:set>
                                      <p:cBhvr>
                                        <p:cTn id="66" dur="100" fill="hold"/>
                                        <p:tgtEl>
                                          <p:spTgt spid="950341"/>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25"/>
                                        </p:tgtEl>
                                        <p:attrNameLst>
                                          <p:attrName>style.visibility</p:attrName>
                                        </p:attrNameLst>
                                      </p:cBhvr>
                                      <p:to>
                                        <p:strVal val="visible"/>
                                      </p:to>
                                    </p:set>
                                  </p:childTnLst>
                                </p:cTn>
                              </p:par>
                              <p:par>
                                <p:cTn id="79" presetID="7" presetClass="emph" presetSubtype="2" fill="hold" nodeType="withEffect">
                                  <p:stCondLst>
                                    <p:cond delay="0"/>
                                  </p:stCondLst>
                                  <p:childTnLst>
                                    <p:animClr clrSpc="rgb" dir="cw">
                                      <p:cBhvr>
                                        <p:cTn id="80" dur="100" fill="hold"/>
                                        <p:tgtEl>
                                          <p:spTgt spid="950340"/>
                                        </p:tgtEl>
                                        <p:attrNameLst>
                                          <p:attrName>stroke.color</p:attrName>
                                        </p:attrNameLst>
                                      </p:cBhvr>
                                      <p:to>
                                        <a:schemeClr val="accent2"/>
                                      </p:to>
                                    </p:animClr>
                                    <p:set>
                                      <p:cBhvr>
                                        <p:cTn id="81" dur="100" fill="hold"/>
                                        <p:tgtEl>
                                          <p:spTgt spid="950340"/>
                                        </p:tgtEl>
                                        <p:attrNameLst>
                                          <p:attrName>stroke.on</p:attrName>
                                        </p:attrNameLst>
                                      </p:cBhvr>
                                      <p:to>
                                        <p:strVal val="true"/>
                                      </p:to>
                                    </p:set>
                                  </p:childTnLst>
                                </p:cTn>
                              </p:par>
                              <p:par>
                                <p:cTn id="82" presetID="1" presetClass="emph" presetSubtype="2" fill="hold" nodeType="withEffect">
                                  <p:stCondLst>
                                    <p:cond delay="0"/>
                                  </p:stCondLst>
                                  <p:childTnLst>
                                    <p:animClr clrSpc="rgb" dir="cw">
                                      <p:cBhvr>
                                        <p:cTn id="83" dur="100" fill="hold"/>
                                        <p:tgtEl>
                                          <p:spTgt spid="950340"/>
                                        </p:tgtEl>
                                        <p:attrNameLst>
                                          <p:attrName>fillcolor</p:attrName>
                                        </p:attrNameLst>
                                      </p:cBhvr>
                                      <p:to>
                                        <a:schemeClr val="accent2"/>
                                      </p:to>
                                    </p:animClr>
                                    <p:set>
                                      <p:cBhvr>
                                        <p:cTn id="84" dur="100" fill="hold"/>
                                        <p:tgtEl>
                                          <p:spTgt spid="950340"/>
                                        </p:tgtEl>
                                        <p:attrNameLst>
                                          <p:attrName>fill.type</p:attrName>
                                        </p:attrNameLst>
                                      </p:cBhvr>
                                      <p:to>
                                        <p:strVal val="solid"/>
                                      </p:to>
                                    </p:set>
                                    <p:set>
                                      <p:cBhvr>
                                        <p:cTn id="85" dur="100" fill="hold"/>
                                        <p:tgtEl>
                                          <p:spTgt spid="950340"/>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2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499"/>
                                          </p:stCondLst>
                                        </p:cTn>
                                        <p:tgtEl>
                                          <p:spTgt spid="29"/>
                                        </p:tgtEl>
                                        <p:attrNameLst>
                                          <p:attrName>style.visibility</p:attrName>
                                        </p:attrNameLst>
                                      </p:cBhvr>
                                      <p:to>
                                        <p:strVal val="visible"/>
                                      </p:to>
                                    </p:set>
                                  </p:childTnLst>
                                </p:cTn>
                              </p:par>
                              <p:par>
                                <p:cTn id="94" presetID="7" presetClass="emph" presetSubtype="2" fill="hold" nodeType="withEffect">
                                  <p:stCondLst>
                                    <p:cond delay="0"/>
                                  </p:stCondLst>
                                  <p:childTnLst>
                                    <p:animClr clrSpc="rgb" dir="cw">
                                      <p:cBhvr>
                                        <p:cTn id="95" dur="100" fill="hold"/>
                                        <p:tgtEl>
                                          <p:spTgt spid="950337"/>
                                        </p:tgtEl>
                                        <p:attrNameLst>
                                          <p:attrName>stroke.color</p:attrName>
                                        </p:attrNameLst>
                                      </p:cBhvr>
                                      <p:to>
                                        <a:schemeClr val="accent2"/>
                                      </p:to>
                                    </p:animClr>
                                    <p:set>
                                      <p:cBhvr>
                                        <p:cTn id="96" dur="100" fill="hold"/>
                                        <p:tgtEl>
                                          <p:spTgt spid="950337"/>
                                        </p:tgtEl>
                                        <p:attrNameLst>
                                          <p:attrName>stroke.on</p:attrName>
                                        </p:attrNameLst>
                                      </p:cBhvr>
                                      <p:to>
                                        <p:strVal val="true"/>
                                      </p:to>
                                    </p:set>
                                  </p:childTnLst>
                                </p:cTn>
                              </p:par>
                              <p:par>
                                <p:cTn id="97" presetID="1" presetClass="emph" presetSubtype="2" fill="hold" nodeType="withEffect">
                                  <p:stCondLst>
                                    <p:cond delay="0"/>
                                  </p:stCondLst>
                                  <p:childTnLst>
                                    <p:animClr clrSpc="rgb" dir="cw">
                                      <p:cBhvr>
                                        <p:cTn id="98" dur="100" fill="hold"/>
                                        <p:tgtEl>
                                          <p:spTgt spid="950337"/>
                                        </p:tgtEl>
                                        <p:attrNameLst>
                                          <p:attrName>fillcolor</p:attrName>
                                        </p:attrNameLst>
                                      </p:cBhvr>
                                      <p:to>
                                        <a:schemeClr val="accent2"/>
                                      </p:to>
                                    </p:animClr>
                                    <p:set>
                                      <p:cBhvr>
                                        <p:cTn id="99" dur="100" fill="hold"/>
                                        <p:tgtEl>
                                          <p:spTgt spid="950337"/>
                                        </p:tgtEl>
                                        <p:attrNameLst>
                                          <p:attrName>fill.type</p:attrName>
                                        </p:attrNameLst>
                                      </p:cBhvr>
                                      <p:to>
                                        <p:strVal val="solid"/>
                                      </p:to>
                                    </p:set>
                                    <p:set>
                                      <p:cBhvr>
                                        <p:cTn id="100" dur="100" fill="hold"/>
                                        <p:tgtEl>
                                          <p:spTgt spid="950337"/>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3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499"/>
                                          </p:stCondLst>
                                        </p:cTn>
                                        <p:tgtEl>
                                          <p:spTgt spid="950434"/>
                                        </p:tgtEl>
                                        <p:attrNameLst>
                                          <p:attrName>style.visibility</p:attrName>
                                        </p:attrNameLst>
                                      </p:cBhvr>
                                      <p:to>
                                        <p:strVal val="visible"/>
                                      </p:to>
                                    </p:set>
                                  </p:childTnLst>
                                </p:cTn>
                              </p:par>
                              <p:par>
                                <p:cTn id="109" presetID="7" presetClass="emph" presetSubtype="2" fill="hold" nodeType="withEffect">
                                  <p:stCondLst>
                                    <p:cond delay="0"/>
                                  </p:stCondLst>
                                  <p:childTnLst>
                                    <p:animClr clrSpc="rgb" dir="cw">
                                      <p:cBhvr>
                                        <p:cTn id="110" dur="100" fill="hold"/>
                                        <p:tgtEl>
                                          <p:spTgt spid="950339"/>
                                        </p:tgtEl>
                                        <p:attrNameLst>
                                          <p:attrName>stroke.color</p:attrName>
                                        </p:attrNameLst>
                                      </p:cBhvr>
                                      <p:to>
                                        <a:schemeClr val="accent2"/>
                                      </p:to>
                                    </p:animClr>
                                    <p:set>
                                      <p:cBhvr>
                                        <p:cTn id="111" dur="100" fill="hold"/>
                                        <p:tgtEl>
                                          <p:spTgt spid="950339"/>
                                        </p:tgtEl>
                                        <p:attrNameLst>
                                          <p:attrName>stroke.on</p:attrName>
                                        </p:attrNameLst>
                                      </p:cBhvr>
                                      <p:to>
                                        <p:strVal val="true"/>
                                      </p:to>
                                    </p:set>
                                  </p:childTnLst>
                                </p:cTn>
                              </p:par>
                              <p:par>
                                <p:cTn id="112" presetID="1" presetClass="emph" presetSubtype="2" fill="hold" nodeType="withEffect">
                                  <p:stCondLst>
                                    <p:cond delay="0"/>
                                  </p:stCondLst>
                                  <p:childTnLst>
                                    <p:animClr clrSpc="rgb" dir="cw">
                                      <p:cBhvr>
                                        <p:cTn id="113" dur="100" fill="hold"/>
                                        <p:tgtEl>
                                          <p:spTgt spid="950339"/>
                                        </p:tgtEl>
                                        <p:attrNameLst>
                                          <p:attrName>fillcolor</p:attrName>
                                        </p:attrNameLst>
                                      </p:cBhvr>
                                      <p:to>
                                        <a:schemeClr val="accent2"/>
                                      </p:to>
                                    </p:animClr>
                                    <p:set>
                                      <p:cBhvr>
                                        <p:cTn id="114" dur="100" fill="hold"/>
                                        <p:tgtEl>
                                          <p:spTgt spid="950339"/>
                                        </p:tgtEl>
                                        <p:attrNameLst>
                                          <p:attrName>fill.type</p:attrName>
                                        </p:attrNameLst>
                                      </p:cBhvr>
                                      <p:to>
                                        <p:strVal val="solid"/>
                                      </p:to>
                                    </p:set>
                                    <p:set>
                                      <p:cBhvr>
                                        <p:cTn id="115" dur="100" fill="hold"/>
                                        <p:tgtEl>
                                          <p:spTgt spid="950339"/>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499"/>
                                          </p:stCondLst>
                                        </p:cTn>
                                        <p:tgtEl>
                                          <p:spTgt spid="950444"/>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499"/>
                                          </p:stCondLst>
                                        </p:cTn>
                                        <p:tgtEl>
                                          <p:spTgt spid="950453"/>
                                        </p:tgtEl>
                                        <p:attrNameLst>
                                          <p:attrName>style.visibility</p:attrName>
                                        </p:attrNameLst>
                                      </p:cBhvr>
                                      <p:to>
                                        <p:strVal val="visible"/>
                                      </p:to>
                                    </p:set>
                                  </p:childTnLst>
                                </p:cTn>
                              </p:par>
                              <p:par>
                                <p:cTn id="124" presetID="7" presetClass="emph" presetSubtype="2" fill="hold" nodeType="withEffect">
                                  <p:stCondLst>
                                    <p:cond delay="0"/>
                                  </p:stCondLst>
                                  <p:childTnLst>
                                    <p:animClr clrSpc="rgb" dir="cw">
                                      <p:cBhvr>
                                        <p:cTn id="125" dur="100" fill="hold"/>
                                        <p:tgtEl>
                                          <p:spTgt spid="950338"/>
                                        </p:tgtEl>
                                        <p:attrNameLst>
                                          <p:attrName>stroke.color</p:attrName>
                                        </p:attrNameLst>
                                      </p:cBhvr>
                                      <p:to>
                                        <a:schemeClr val="accent2"/>
                                      </p:to>
                                    </p:animClr>
                                    <p:set>
                                      <p:cBhvr>
                                        <p:cTn id="126" dur="100" fill="hold"/>
                                        <p:tgtEl>
                                          <p:spTgt spid="950338"/>
                                        </p:tgtEl>
                                        <p:attrNameLst>
                                          <p:attrName>stroke.on</p:attrName>
                                        </p:attrNameLst>
                                      </p:cBhvr>
                                      <p:to>
                                        <p:strVal val="true"/>
                                      </p:to>
                                    </p:set>
                                  </p:childTnLst>
                                </p:cTn>
                              </p:par>
                              <p:par>
                                <p:cTn id="127" presetID="1" presetClass="emph" presetSubtype="2" fill="hold" nodeType="withEffect">
                                  <p:stCondLst>
                                    <p:cond delay="0"/>
                                  </p:stCondLst>
                                  <p:childTnLst>
                                    <p:animClr clrSpc="rgb" dir="cw">
                                      <p:cBhvr>
                                        <p:cTn id="128" dur="100" fill="hold"/>
                                        <p:tgtEl>
                                          <p:spTgt spid="950338"/>
                                        </p:tgtEl>
                                        <p:attrNameLst>
                                          <p:attrName>fillcolor</p:attrName>
                                        </p:attrNameLst>
                                      </p:cBhvr>
                                      <p:to>
                                        <a:schemeClr val="accent2"/>
                                      </p:to>
                                    </p:animClr>
                                    <p:set>
                                      <p:cBhvr>
                                        <p:cTn id="129" dur="100" fill="hold"/>
                                        <p:tgtEl>
                                          <p:spTgt spid="950338"/>
                                        </p:tgtEl>
                                        <p:attrNameLst>
                                          <p:attrName>fill.type</p:attrName>
                                        </p:attrNameLst>
                                      </p:cBhvr>
                                      <p:to>
                                        <p:strVal val="solid"/>
                                      </p:to>
                                    </p:set>
                                    <p:set>
                                      <p:cBhvr>
                                        <p:cTn id="130" dur="100" fill="hold"/>
                                        <p:tgtEl>
                                          <p:spTgt spid="9503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7" presetClass="emph" presetSubtype="2" fill="hold" nodeType="clickEffect">
                                  <p:stCondLst>
                                    <p:cond delay="0"/>
                                  </p:stCondLst>
                                  <p:childTnLst>
                                    <p:animClr clrSpc="rgb" dir="cw">
                                      <p:cBhvr>
                                        <p:cTn id="134" dur="100" fill="hold"/>
                                        <p:tgtEl>
                                          <p:spTgt spid="950309"/>
                                        </p:tgtEl>
                                        <p:attrNameLst>
                                          <p:attrName>stroke.color</p:attrName>
                                        </p:attrNameLst>
                                      </p:cBhvr>
                                      <p:to>
                                        <a:srgbClr val="FF0000"/>
                                      </p:to>
                                    </p:animClr>
                                    <p:set>
                                      <p:cBhvr>
                                        <p:cTn id="135" dur="100" fill="hold"/>
                                        <p:tgtEl>
                                          <p:spTgt spid="950309"/>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100" fill="hold"/>
                                        <p:tgtEl>
                                          <p:spTgt spid="950310"/>
                                        </p:tgtEl>
                                        <p:attrNameLst>
                                          <p:attrName>stroke.color</p:attrName>
                                        </p:attrNameLst>
                                      </p:cBhvr>
                                      <p:to>
                                        <a:srgbClr val="FF0000"/>
                                      </p:to>
                                    </p:animClr>
                                    <p:set>
                                      <p:cBhvr>
                                        <p:cTn id="138" dur="100" fill="hold"/>
                                        <p:tgtEl>
                                          <p:spTgt spid="950310"/>
                                        </p:tgtEl>
                                        <p:attrNameLst>
                                          <p:attrName>stroke.on</p:attrName>
                                        </p:attrNameLst>
                                      </p:cBhvr>
                                      <p:to>
                                        <p:strVal val="true"/>
                                      </p:to>
                                    </p:set>
                                  </p:childTnLst>
                                </p:cTn>
                              </p:par>
                              <p:par>
                                <p:cTn id="139" presetID="7" presetClass="emph" presetSubtype="2" fill="hold" nodeType="withEffect">
                                  <p:stCondLst>
                                    <p:cond delay="0"/>
                                  </p:stCondLst>
                                  <p:childTnLst>
                                    <p:animClr clrSpc="rgb" dir="cw">
                                      <p:cBhvr>
                                        <p:cTn id="140" dur="100" fill="hold"/>
                                        <p:tgtEl>
                                          <p:spTgt spid="950311"/>
                                        </p:tgtEl>
                                        <p:attrNameLst>
                                          <p:attrName>stroke.color</p:attrName>
                                        </p:attrNameLst>
                                      </p:cBhvr>
                                      <p:to>
                                        <a:srgbClr val="FF0000"/>
                                      </p:to>
                                    </p:animClr>
                                    <p:set>
                                      <p:cBhvr>
                                        <p:cTn id="141" dur="100" fill="hold"/>
                                        <p:tgtEl>
                                          <p:spTgt spid="950311"/>
                                        </p:tgtEl>
                                        <p:attrNameLst>
                                          <p:attrName>stroke.on</p:attrName>
                                        </p:attrNameLst>
                                      </p:cBhvr>
                                      <p:to>
                                        <p:strVal val="true"/>
                                      </p:to>
                                    </p:set>
                                  </p:childTnLst>
                                </p:cTn>
                              </p:par>
                              <p:par>
                                <p:cTn id="142" presetID="7" presetClass="emph" presetSubtype="2" fill="hold" nodeType="withEffect">
                                  <p:stCondLst>
                                    <p:cond delay="0"/>
                                  </p:stCondLst>
                                  <p:childTnLst>
                                    <p:animClr clrSpc="rgb" dir="cw">
                                      <p:cBhvr>
                                        <p:cTn id="143" dur="100" fill="hold"/>
                                        <p:tgtEl>
                                          <p:spTgt spid="950317"/>
                                        </p:tgtEl>
                                        <p:attrNameLst>
                                          <p:attrName>stroke.color</p:attrName>
                                        </p:attrNameLst>
                                      </p:cBhvr>
                                      <p:to>
                                        <a:srgbClr val="FF0000"/>
                                      </p:to>
                                    </p:animClr>
                                    <p:set>
                                      <p:cBhvr>
                                        <p:cTn id="144" dur="100" fill="hold"/>
                                        <p:tgtEl>
                                          <p:spTgt spid="950317"/>
                                        </p:tgtEl>
                                        <p:attrNameLst>
                                          <p:attrName>stroke.on</p:attrName>
                                        </p:attrNameLst>
                                      </p:cBhvr>
                                      <p:to>
                                        <p:strVal val="true"/>
                                      </p:to>
                                    </p:set>
                                  </p:childTnLst>
                                </p:cTn>
                              </p:par>
                              <p:par>
                                <p:cTn id="145" presetID="7" presetClass="emph" presetSubtype="2" fill="hold" nodeType="withEffect">
                                  <p:stCondLst>
                                    <p:cond delay="0"/>
                                  </p:stCondLst>
                                  <p:childTnLst>
                                    <p:animClr clrSpc="rgb" dir="cw">
                                      <p:cBhvr>
                                        <p:cTn id="146" dur="100" fill="hold"/>
                                        <p:tgtEl>
                                          <p:spTgt spid="950328"/>
                                        </p:tgtEl>
                                        <p:attrNameLst>
                                          <p:attrName>stroke.color</p:attrName>
                                        </p:attrNameLst>
                                      </p:cBhvr>
                                      <p:to>
                                        <a:srgbClr val="FF0000"/>
                                      </p:to>
                                    </p:animClr>
                                    <p:set>
                                      <p:cBhvr>
                                        <p:cTn id="147" dur="100" fill="hold"/>
                                        <p:tgtEl>
                                          <p:spTgt spid="950328"/>
                                        </p:tgtEl>
                                        <p:attrNameLst>
                                          <p:attrName>stroke.on</p:attrName>
                                        </p:attrNameLst>
                                      </p:cBhvr>
                                      <p:to>
                                        <p:strVal val="true"/>
                                      </p:to>
                                    </p:set>
                                  </p:childTnLst>
                                </p:cTn>
                              </p:par>
                              <p:par>
                                <p:cTn id="148" presetID="7" presetClass="emph" presetSubtype="2" fill="hold" nodeType="withEffect">
                                  <p:stCondLst>
                                    <p:cond delay="0"/>
                                  </p:stCondLst>
                                  <p:childTnLst>
                                    <p:animClr clrSpc="rgb" dir="cw">
                                      <p:cBhvr>
                                        <p:cTn id="149" dur="100" fill="hold"/>
                                        <p:tgtEl>
                                          <p:spTgt spid="950329"/>
                                        </p:tgtEl>
                                        <p:attrNameLst>
                                          <p:attrName>stroke.color</p:attrName>
                                        </p:attrNameLst>
                                      </p:cBhvr>
                                      <p:to>
                                        <a:srgbClr val="FF0000"/>
                                      </p:to>
                                    </p:animClr>
                                    <p:set>
                                      <p:cBhvr>
                                        <p:cTn id="150" dur="100" fill="hold"/>
                                        <p:tgtEl>
                                          <p:spTgt spid="950329"/>
                                        </p:tgtEl>
                                        <p:attrNameLst>
                                          <p:attrName>stroke.on</p:attrName>
                                        </p:attrNameLst>
                                      </p:cBhvr>
                                      <p:to>
                                        <p:strVal val="true"/>
                                      </p:to>
                                    </p:set>
                                  </p:childTnLst>
                                </p:cTn>
                              </p:par>
                              <p:par>
                                <p:cTn id="151" presetID="7" presetClass="emph" presetSubtype="2" fill="hold" nodeType="withEffect">
                                  <p:stCondLst>
                                    <p:cond delay="0"/>
                                  </p:stCondLst>
                                  <p:childTnLst>
                                    <p:animClr clrSpc="rgb" dir="cw">
                                      <p:cBhvr>
                                        <p:cTn id="152" dur="100" fill="hold"/>
                                        <p:tgtEl>
                                          <p:spTgt spid="950338"/>
                                        </p:tgtEl>
                                        <p:attrNameLst>
                                          <p:attrName>stroke.color</p:attrName>
                                        </p:attrNameLst>
                                      </p:cBhvr>
                                      <p:to>
                                        <a:srgbClr val="FF0000"/>
                                      </p:to>
                                    </p:animClr>
                                    <p:set>
                                      <p:cBhvr>
                                        <p:cTn id="153" dur="100" fill="hold"/>
                                        <p:tgtEl>
                                          <p:spTgt spid="950338"/>
                                        </p:tgtEl>
                                        <p:attrNameLst>
                                          <p:attrName>stroke.on</p:attrName>
                                        </p:attrNameLst>
                                      </p:cBhvr>
                                      <p:to>
                                        <p:strVal val="true"/>
                                      </p:to>
                                    </p:set>
                                  </p:childTnLst>
                                </p:cTn>
                              </p:par>
                              <p:par>
                                <p:cTn id="154" presetID="7" presetClass="emph" presetSubtype="2" fill="hold" nodeType="withEffect">
                                  <p:stCondLst>
                                    <p:cond delay="0"/>
                                  </p:stCondLst>
                                  <p:childTnLst>
                                    <p:animClr clrSpc="rgb" dir="cw">
                                      <p:cBhvr>
                                        <p:cTn id="155" dur="100" fill="hold"/>
                                        <p:tgtEl>
                                          <p:spTgt spid="950340"/>
                                        </p:tgtEl>
                                        <p:attrNameLst>
                                          <p:attrName>stroke.color</p:attrName>
                                        </p:attrNameLst>
                                      </p:cBhvr>
                                      <p:to>
                                        <a:srgbClr val="FF0000"/>
                                      </p:to>
                                    </p:animClr>
                                    <p:set>
                                      <p:cBhvr>
                                        <p:cTn id="156" dur="100" fill="hold"/>
                                        <p:tgtEl>
                                          <p:spTgt spid="950340"/>
                                        </p:tgtEl>
                                        <p:attrNameLst>
                                          <p:attrName>stroke.on</p:attrName>
                                        </p:attrNameLst>
                                      </p:cBhvr>
                                      <p:to>
                                        <p:strVal val="true"/>
                                      </p:to>
                                    </p:set>
                                  </p:childTnLst>
                                </p:cTn>
                              </p:par>
                              <p:par>
                                <p:cTn id="157" presetID="7" presetClass="emph" presetSubtype="2" fill="hold" nodeType="withEffect">
                                  <p:stCondLst>
                                    <p:cond delay="0"/>
                                  </p:stCondLst>
                                  <p:childTnLst>
                                    <p:animClr clrSpc="rgb" dir="cw">
                                      <p:cBhvr>
                                        <p:cTn id="158" dur="100" fill="hold"/>
                                        <p:tgtEl>
                                          <p:spTgt spid="950341"/>
                                        </p:tgtEl>
                                        <p:attrNameLst>
                                          <p:attrName>stroke.color</p:attrName>
                                        </p:attrNameLst>
                                      </p:cBhvr>
                                      <p:to>
                                        <a:srgbClr val="FF0000"/>
                                      </p:to>
                                    </p:animClr>
                                    <p:set>
                                      <p:cBhvr>
                                        <p:cTn id="159" dur="100" fill="hold"/>
                                        <p:tgtEl>
                                          <p:spTgt spid="950341"/>
                                        </p:tgtEl>
                                        <p:attrNameLst>
                                          <p:attrName>stroke.on</p:attrName>
                                        </p:attrNameLst>
                                      </p:cBhvr>
                                      <p:to>
                                        <p:strVal val="true"/>
                                      </p:to>
                                    </p:set>
                                  </p:childTnLst>
                                </p:cTn>
                              </p:par>
                              <p:par>
                                <p:cTn id="160" presetID="1" presetClass="emph" presetSubtype="2" fill="hold" nodeType="withEffect">
                                  <p:stCondLst>
                                    <p:cond delay="0"/>
                                  </p:stCondLst>
                                  <p:childTnLst>
                                    <p:animClr clrSpc="rgb" dir="cw">
                                      <p:cBhvr>
                                        <p:cTn id="161" dur="100" fill="hold"/>
                                        <p:tgtEl>
                                          <p:spTgt spid="950328"/>
                                        </p:tgtEl>
                                        <p:attrNameLst>
                                          <p:attrName>fillcolor</p:attrName>
                                        </p:attrNameLst>
                                      </p:cBhvr>
                                      <p:to>
                                        <a:srgbClr val="FF0000"/>
                                      </p:to>
                                    </p:animClr>
                                    <p:set>
                                      <p:cBhvr>
                                        <p:cTn id="162" dur="100" fill="hold"/>
                                        <p:tgtEl>
                                          <p:spTgt spid="950328"/>
                                        </p:tgtEl>
                                        <p:attrNameLst>
                                          <p:attrName>fill.type</p:attrName>
                                        </p:attrNameLst>
                                      </p:cBhvr>
                                      <p:to>
                                        <p:strVal val="solid"/>
                                      </p:to>
                                    </p:set>
                                    <p:set>
                                      <p:cBhvr>
                                        <p:cTn id="163" dur="100" fill="hold"/>
                                        <p:tgtEl>
                                          <p:spTgt spid="950328"/>
                                        </p:tgtEl>
                                        <p:attrNameLst>
                                          <p:attrName>fill.on</p:attrName>
                                        </p:attrNameLst>
                                      </p:cBhvr>
                                      <p:to>
                                        <p:strVal val="true"/>
                                      </p:to>
                                    </p:set>
                                  </p:childTnLst>
                                </p:cTn>
                              </p:par>
                              <p:par>
                                <p:cTn id="164" presetID="1" presetClass="emph" presetSubtype="2" fill="hold" nodeType="withEffect">
                                  <p:stCondLst>
                                    <p:cond delay="0"/>
                                  </p:stCondLst>
                                  <p:childTnLst>
                                    <p:animClr clrSpc="rgb" dir="cw">
                                      <p:cBhvr>
                                        <p:cTn id="165" dur="100" fill="hold"/>
                                        <p:tgtEl>
                                          <p:spTgt spid="950329"/>
                                        </p:tgtEl>
                                        <p:attrNameLst>
                                          <p:attrName>fillcolor</p:attrName>
                                        </p:attrNameLst>
                                      </p:cBhvr>
                                      <p:to>
                                        <a:srgbClr val="FF0000"/>
                                      </p:to>
                                    </p:animClr>
                                    <p:set>
                                      <p:cBhvr>
                                        <p:cTn id="166" dur="100" fill="hold"/>
                                        <p:tgtEl>
                                          <p:spTgt spid="950329"/>
                                        </p:tgtEl>
                                        <p:attrNameLst>
                                          <p:attrName>fill.type</p:attrName>
                                        </p:attrNameLst>
                                      </p:cBhvr>
                                      <p:to>
                                        <p:strVal val="solid"/>
                                      </p:to>
                                    </p:set>
                                    <p:set>
                                      <p:cBhvr>
                                        <p:cTn id="167" dur="100" fill="hold"/>
                                        <p:tgtEl>
                                          <p:spTgt spid="950329"/>
                                        </p:tgtEl>
                                        <p:attrNameLst>
                                          <p:attrName>fill.on</p:attrName>
                                        </p:attrNameLst>
                                      </p:cBhvr>
                                      <p:to>
                                        <p:strVal val="true"/>
                                      </p:to>
                                    </p:set>
                                  </p:childTnLst>
                                </p:cTn>
                              </p:par>
                              <p:par>
                                <p:cTn id="168" presetID="1" presetClass="emph" presetSubtype="2" fill="hold" nodeType="withEffect">
                                  <p:stCondLst>
                                    <p:cond delay="0"/>
                                  </p:stCondLst>
                                  <p:childTnLst>
                                    <p:animClr clrSpc="rgb" dir="cw">
                                      <p:cBhvr>
                                        <p:cTn id="169" dur="100" fill="hold"/>
                                        <p:tgtEl>
                                          <p:spTgt spid="950338"/>
                                        </p:tgtEl>
                                        <p:attrNameLst>
                                          <p:attrName>fillcolor</p:attrName>
                                        </p:attrNameLst>
                                      </p:cBhvr>
                                      <p:to>
                                        <a:srgbClr val="FF0000"/>
                                      </p:to>
                                    </p:animClr>
                                    <p:set>
                                      <p:cBhvr>
                                        <p:cTn id="170" dur="100" fill="hold"/>
                                        <p:tgtEl>
                                          <p:spTgt spid="950338"/>
                                        </p:tgtEl>
                                        <p:attrNameLst>
                                          <p:attrName>fill.type</p:attrName>
                                        </p:attrNameLst>
                                      </p:cBhvr>
                                      <p:to>
                                        <p:strVal val="solid"/>
                                      </p:to>
                                    </p:set>
                                    <p:set>
                                      <p:cBhvr>
                                        <p:cTn id="171" dur="100" fill="hold"/>
                                        <p:tgtEl>
                                          <p:spTgt spid="950338"/>
                                        </p:tgtEl>
                                        <p:attrNameLst>
                                          <p:attrName>fill.on</p:attrName>
                                        </p:attrNameLst>
                                      </p:cBhvr>
                                      <p:to>
                                        <p:strVal val="true"/>
                                      </p:to>
                                    </p:set>
                                  </p:childTnLst>
                                </p:cTn>
                              </p:par>
                              <p:par>
                                <p:cTn id="172" presetID="1" presetClass="emph" presetSubtype="2" fill="hold" nodeType="withEffect">
                                  <p:stCondLst>
                                    <p:cond delay="0"/>
                                  </p:stCondLst>
                                  <p:childTnLst>
                                    <p:animClr clrSpc="rgb" dir="cw">
                                      <p:cBhvr>
                                        <p:cTn id="173" dur="100" fill="hold"/>
                                        <p:tgtEl>
                                          <p:spTgt spid="950340"/>
                                        </p:tgtEl>
                                        <p:attrNameLst>
                                          <p:attrName>fillcolor</p:attrName>
                                        </p:attrNameLst>
                                      </p:cBhvr>
                                      <p:to>
                                        <a:srgbClr val="FF0000"/>
                                      </p:to>
                                    </p:animClr>
                                    <p:set>
                                      <p:cBhvr>
                                        <p:cTn id="174" dur="100" fill="hold"/>
                                        <p:tgtEl>
                                          <p:spTgt spid="950340"/>
                                        </p:tgtEl>
                                        <p:attrNameLst>
                                          <p:attrName>fill.type</p:attrName>
                                        </p:attrNameLst>
                                      </p:cBhvr>
                                      <p:to>
                                        <p:strVal val="solid"/>
                                      </p:to>
                                    </p:set>
                                    <p:set>
                                      <p:cBhvr>
                                        <p:cTn id="175" dur="100" fill="hold"/>
                                        <p:tgtEl>
                                          <p:spTgt spid="950340"/>
                                        </p:tgtEl>
                                        <p:attrNameLst>
                                          <p:attrName>fill.on</p:attrName>
                                        </p:attrNameLst>
                                      </p:cBhvr>
                                      <p:to>
                                        <p:strVal val="true"/>
                                      </p:to>
                                    </p:set>
                                  </p:childTnLst>
                                </p:cTn>
                              </p:par>
                              <p:par>
                                <p:cTn id="176" presetID="1" presetClass="emph" presetSubtype="2" fill="hold" nodeType="withEffect">
                                  <p:stCondLst>
                                    <p:cond delay="0"/>
                                  </p:stCondLst>
                                  <p:childTnLst>
                                    <p:animClr clrSpc="rgb" dir="cw">
                                      <p:cBhvr>
                                        <p:cTn id="177" dur="100" fill="hold"/>
                                        <p:tgtEl>
                                          <p:spTgt spid="950341"/>
                                        </p:tgtEl>
                                        <p:attrNameLst>
                                          <p:attrName>fillcolor</p:attrName>
                                        </p:attrNameLst>
                                      </p:cBhvr>
                                      <p:to>
                                        <a:srgbClr val="FF0000"/>
                                      </p:to>
                                    </p:animClr>
                                    <p:set>
                                      <p:cBhvr>
                                        <p:cTn id="178" dur="100" fill="hold"/>
                                        <p:tgtEl>
                                          <p:spTgt spid="950341"/>
                                        </p:tgtEl>
                                        <p:attrNameLst>
                                          <p:attrName>fill.type</p:attrName>
                                        </p:attrNameLst>
                                      </p:cBhvr>
                                      <p:to>
                                        <p:strVal val="solid"/>
                                      </p:to>
                                    </p:set>
                                    <p:set>
                                      <p:cBhvr>
                                        <p:cTn id="179" dur="100" fill="hold"/>
                                        <p:tgtEl>
                                          <p:spTgt spid="9503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Kruskal’s Algorithm</a:t>
            </a:r>
            <a:endParaRPr lang="en-US" dirty="0">
              <a:solidFill>
                <a:schemeClr val="tx1"/>
              </a:solidFill>
            </a:endParaRPr>
          </a:p>
        </p:txBody>
      </p:sp>
      <p:sp>
        <p:nvSpPr>
          <p:cNvPr id="944131" name="Rectangle 3"/>
          <p:cNvSpPr>
            <a:spLocks noChangeArrowheads="1"/>
          </p:cNvSpPr>
          <p:nvPr/>
        </p:nvSpPr>
        <p:spPr bwMode="auto">
          <a:xfrm>
            <a:off x="488950" y="1219200"/>
            <a:ext cx="8274050" cy="53340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solidFill>
                  <a:srgbClr val="000000"/>
                </a:solidFill>
              </a:rPr>
              <a:t>In many cases, finding the shortest path is not as important as </a:t>
            </a:r>
            <a:r>
              <a:rPr lang="en-US" sz="2400" b="0" dirty="0" err="1">
                <a:solidFill>
                  <a:srgbClr val="000000"/>
                </a:solidFill>
              </a:rPr>
              <a:t>as</a:t>
            </a:r>
            <a:r>
              <a:rPr lang="en-US" sz="2400" b="0" dirty="0">
                <a:solidFill>
                  <a:srgbClr val="000000"/>
                </a:solidFill>
              </a:rPr>
              <a:t> minimizing the cost of a network as a whole.  A set of arcs that connects every node in a graph at the smallest possible cost is called a </a:t>
            </a:r>
            <a:r>
              <a:rPr lang="en-US" sz="2400" i="1" dirty="0">
                <a:solidFill>
                  <a:srgbClr val="FF0000"/>
                </a:solidFill>
              </a:rPr>
              <a:t>minimum spanning tree</a:t>
            </a:r>
            <a:r>
              <a:rPr lang="en-US" sz="2400" b="0" i="1" dirty="0">
                <a:solidFill>
                  <a:srgbClr val="000000"/>
                </a:solidFill>
              </a:rPr>
              <a:t>.</a:t>
            </a:r>
            <a:endParaRPr lang="en-US" sz="2400" b="0" dirty="0">
              <a:solidFill>
                <a:srgbClr val="000000"/>
              </a:solidFill>
            </a:endParaRPr>
          </a:p>
          <a:p>
            <a:pPr marL="342900" indent="-342900">
              <a:lnSpc>
                <a:spcPct val="85000"/>
              </a:lnSpc>
              <a:spcAft>
                <a:spcPts val="1200"/>
              </a:spcAft>
              <a:buFontTx/>
              <a:buChar char="•"/>
            </a:pPr>
            <a:r>
              <a:rPr lang="en-US" sz="2400" b="0" dirty="0">
                <a:solidFill>
                  <a:srgbClr val="000000"/>
                </a:solidFill>
              </a:rPr>
              <a:t>The following algorithm for finding a minimum spanning tree was developed by Joseph Kruskal in 1956:</a:t>
            </a:r>
          </a:p>
          <a:p>
            <a:pPr marL="742950" lvl="1" indent="-285750">
              <a:lnSpc>
                <a:spcPct val="85000"/>
              </a:lnSpc>
              <a:spcAft>
                <a:spcPts val="1200"/>
              </a:spcAft>
              <a:buFontTx/>
              <a:buChar char="–"/>
            </a:pPr>
            <a:r>
              <a:rPr lang="en-US" sz="2400" b="0" dirty="0">
                <a:solidFill>
                  <a:srgbClr val="000000"/>
                </a:solidFill>
                <a:ea typeface="ＭＳ Ｐゴシック" charset="-128"/>
              </a:rPr>
              <a:t>Start with a new empty graph with the same nodes as the original one but an empty set of arcs.</a:t>
            </a:r>
          </a:p>
          <a:p>
            <a:pPr marL="742950" lvl="1" indent="-285750">
              <a:lnSpc>
                <a:spcPct val="85000"/>
              </a:lnSpc>
              <a:spcAft>
                <a:spcPts val="1200"/>
              </a:spcAft>
              <a:buFontTx/>
              <a:buChar char="–"/>
            </a:pPr>
            <a:r>
              <a:rPr lang="en-US" sz="2400" b="0" dirty="0">
                <a:solidFill>
                  <a:srgbClr val="000000"/>
                </a:solidFill>
                <a:ea typeface="ＭＳ Ｐゴシック" charset="-128"/>
              </a:rPr>
              <a:t>Sort all the arcs in the graph in order of increasing cost</a:t>
            </a:r>
            <a:r>
              <a:rPr lang="en-US" sz="2400" b="0" i="1" dirty="0">
                <a:solidFill>
                  <a:srgbClr val="000000"/>
                </a:solidFill>
                <a:ea typeface="ＭＳ Ｐゴシック" charset="-128"/>
              </a:rPr>
              <a:t>.</a:t>
            </a:r>
            <a:endParaRPr lang="en-US" sz="2400" b="0" dirty="0">
              <a:solidFill>
                <a:srgbClr val="000000"/>
              </a:solidFill>
              <a:ea typeface="ＭＳ Ｐゴシック" charset="-128"/>
            </a:endParaRPr>
          </a:p>
          <a:p>
            <a:pPr marL="742950" lvl="1" indent="-285750">
              <a:lnSpc>
                <a:spcPct val="85000"/>
              </a:lnSpc>
              <a:spcAft>
                <a:spcPts val="1200"/>
              </a:spcAft>
              <a:buFontTx/>
              <a:buChar char="–"/>
            </a:pPr>
            <a:r>
              <a:rPr lang="en-US" sz="2400" b="0" dirty="0">
                <a:solidFill>
                  <a:srgbClr val="000000"/>
                </a:solidFill>
                <a:ea typeface="ＭＳ Ｐゴシック" charset="-128"/>
              </a:rPr>
              <a:t>Go through the arcs in order and add each one to the new graph if the endpoints of that arc are not already connected by a path.</a:t>
            </a:r>
          </a:p>
          <a:p>
            <a:pPr marL="342900" indent="-342900">
              <a:lnSpc>
                <a:spcPct val="85000"/>
              </a:lnSpc>
              <a:spcAft>
                <a:spcPts val="1200"/>
              </a:spcAft>
              <a:buFontTx/>
              <a:buChar char="•"/>
            </a:pPr>
            <a:r>
              <a:rPr lang="en-US" sz="2400" b="0" dirty="0">
                <a:solidFill>
                  <a:srgbClr val="000000"/>
                </a:solidFill>
              </a:rPr>
              <a:t>This process can be made more efficient by maintaining sets of nodes in the new graph, as described on the next 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4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4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41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41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4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Combining Sets in Kruskal’s Algorithm</a:t>
            </a:r>
            <a:endParaRPr lang="en-US">
              <a:solidFill>
                <a:schemeClr val="tx1"/>
              </a:solidFill>
            </a:endParaRPr>
          </a:p>
        </p:txBody>
      </p:sp>
      <p:sp>
        <p:nvSpPr>
          <p:cNvPr id="980995" name="Rectangle 3"/>
          <p:cNvSpPr>
            <a:spLocks noChangeArrowheads="1"/>
          </p:cNvSpPr>
          <p:nvPr/>
        </p:nvSpPr>
        <p:spPr bwMode="auto">
          <a:xfrm>
            <a:off x="488950" y="1219200"/>
            <a:ext cx="8274050" cy="44196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ts val="1200"/>
              </a:spcAft>
              <a:buFontTx/>
              <a:buChar char="•"/>
            </a:pPr>
            <a:r>
              <a:rPr lang="en-US" sz="2400" b="0" dirty="0"/>
              <a:t>Implementing </a:t>
            </a:r>
            <a:r>
              <a:rPr lang="en-US" sz="2400" b="0" dirty="0" err="1"/>
              <a:t>Kruskal’s</a:t>
            </a:r>
            <a:r>
              <a:rPr lang="en-US" sz="2400" b="0" dirty="0"/>
              <a:t> algorithm requires building a new graph containing the spanning tree.  As you do, you will generate sets of disconnected trees, which are called </a:t>
            </a:r>
            <a:r>
              <a:rPr lang="en-US" sz="2400" i="1" dirty="0">
                <a:solidFill>
                  <a:srgbClr val="FF0000"/>
                </a:solidFill>
              </a:rPr>
              <a:t>forests</a:t>
            </a:r>
            <a:r>
              <a:rPr lang="en-US" sz="2400" b="0" i="1" dirty="0"/>
              <a:t>.</a:t>
            </a:r>
            <a:endParaRPr lang="en-US" sz="2400" b="0" dirty="0"/>
          </a:p>
          <a:p>
            <a:pPr marL="342900" indent="-342900">
              <a:lnSpc>
                <a:spcPct val="85000"/>
              </a:lnSpc>
              <a:spcAft>
                <a:spcPts val="1200"/>
              </a:spcAft>
              <a:buFontTx/>
              <a:buChar char="•"/>
            </a:pPr>
            <a:r>
              <a:rPr lang="en-US" sz="2400" b="0" dirty="0"/>
              <a:t>At the beginning of the process, every node is the graph is in a set all by itself.  After that, you combine nodes together by choosing an arc and then taking one of the following actions:</a:t>
            </a:r>
          </a:p>
          <a:p>
            <a:pPr marL="914400" lvl="1" indent="-457200">
              <a:lnSpc>
                <a:spcPct val="85000"/>
              </a:lnSpc>
              <a:spcAft>
                <a:spcPts val="1200"/>
              </a:spcAft>
              <a:buFont typeface="+mj-lt"/>
              <a:buAutoNum type="arabicPeriod"/>
            </a:pPr>
            <a:r>
              <a:rPr lang="en-US" altLang="zh-CN" sz="2400" b="0" dirty="0"/>
              <a:t>The nodes at the endpoints of the arc are in different sets.  In this case, you include the edge in the spanning tree and combine the sets together.</a:t>
            </a:r>
          </a:p>
          <a:p>
            <a:pPr marL="914400" lvl="1" indent="-457200">
              <a:lnSpc>
                <a:spcPct val="85000"/>
              </a:lnSpc>
              <a:spcAft>
                <a:spcPts val="1200"/>
              </a:spcAft>
              <a:buFont typeface="+mj-lt"/>
              <a:buAutoNum type="arabicPeriod"/>
            </a:pPr>
            <a:r>
              <a:rPr lang="en-US" altLang="zh-CN" sz="2400" b="0" dirty="0"/>
              <a:t>The endpoints are in the same set.  In this case, there is already a path between these two nodes, which means that you don’t need this arc.</a:t>
            </a:r>
            <a:endParaRPr lang="en-US" altLang="zh-CN" sz="2400" b="0" i="1" dirty="0"/>
          </a:p>
        </p:txBody>
      </p:sp>
    </p:spTree>
    <p:extLst>
      <p:ext uri="{BB962C8B-B14F-4D97-AF65-F5344CB8AC3E}">
        <p14:creationId xmlns:p14="http://schemas.microsoft.com/office/powerpoint/2010/main" val="280680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09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0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0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Exercise: Minimum Spanning Tree</a:t>
            </a:r>
            <a:endParaRPr lang="en-US">
              <a:solidFill>
                <a:schemeClr val="tx1"/>
              </a:solidFill>
            </a:endParaRPr>
          </a:p>
        </p:txBody>
      </p:sp>
      <p:sp>
        <p:nvSpPr>
          <p:cNvPr id="962563" name="Text Box 3"/>
          <p:cNvSpPr txBox="1">
            <a:spLocks noChangeArrowheads="1"/>
          </p:cNvSpPr>
          <p:nvPr/>
        </p:nvSpPr>
        <p:spPr bwMode="auto">
          <a:xfrm>
            <a:off x="457200" y="1143000"/>
            <a:ext cx="81534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rPr>
              <a:t>Apply Kruskal’s algorithm to find a minimum spanning tree:</a:t>
            </a:r>
            <a:endParaRPr lang="en-US" sz="2200" b="0">
              <a:solidFill>
                <a:srgbClr val="000000"/>
              </a:solidFill>
            </a:endParaRPr>
          </a:p>
        </p:txBody>
      </p:sp>
      <p:grpSp>
        <p:nvGrpSpPr>
          <p:cNvPr id="2" name="Group 4"/>
          <p:cNvGrpSpPr>
            <a:grpSpLocks/>
          </p:cNvGrpSpPr>
          <p:nvPr/>
        </p:nvGrpSpPr>
        <p:grpSpPr bwMode="auto">
          <a:xfrm>
            <a:off x="609600" y="1908175"/>
            <a:ext cx="5368925" cy="3044825"/>
            <a:chOff x="384" y="1202"/>
            <a:chExt cx="3382" cy="1918"/>
          </a:xfrm>
        </p:grpSpPr>
        <p:pic>
          <p:nvPicPr>
            <p:cNvPr id="962565" name="Picture 5" descr="MiddleEarth"/>
            <p:cNvPicPr>
              <a:picLocks noChangeAspect="1" noChangeArrowheads="1"/>
            </p:cNvPicPr>
            <p:nvPr/>
          </p:nvPicPr>
          <p:blipFill>
            <a:blip r:embed="rId3"/>
            <a:srcRect l="15436" t="14473" r="19847" b="25327"/>
            <a:stretch>
              <a:fillRect/>
            </a:stretch>
          </p:blipFill>
          <p:spPr bwMode="auto">
            <a:xfrm>
              <a:off x="384" y="1202"/>
              <a:ext cx="3382" cy="1918"/>
            </a:xfrm>
            <a:prstGeom prst="rect">
              <a:avLst/>
            </a:prstGeom>
            <a:noFill/>
            <a:ln w="9525">
              <a:solidFill>
                <a:srgbClr val="000000"/>
              </a:solidFill>
              <a:miter lim="800000"/>
              <a:headEnd/>
              <a:tailEnd/>
            </a:ln>
          </p:spPr>
        </p:pic>
        <p:sp>
          <p:nvSpPr>
            <p:cNvPr id="962566" name="Text Box 6"/>
            <p:cNvSpPr txBox="1">
              <a:spLocks noChangeArrowheads="1"/>
            </p:cNvSpPr>
            <p:nvPr/>
          </p:nvSpPr>
          <p:spPr bwMode="auto">
            <a:xfrm>
              <a:off x="847" y="131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67" name="Text Box 7"/>
            <p:cNvSpPr txBox="1">
              <a:spLocks noChangeArrowheads="1"/>
            </p:cNvSpPr>
            <p:nvPr/>
          </p:nvSpPr>
          <p:spPr bwMode="auto">
            <a:xfrm rot="3790091">
              <a:off x="780" y="149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a:t>
              </a:r>
            </a:p>
          </p:txBody>
        </p:sp>
        <p:sp>
          <p:nvSpPr>
            <p:cNvPr id="962568" name="Text Box 8"/>
            <p:cNvSpPr txBox="1">
              <a:spLocks noChangeArrowheads="1"/>
            </p:cNvSpPr>
            <p:nvPr/>
          </p:nvSpPr>
          <p:spPr bwMode="auto">
            <a:xfrm>
              <a:off x="1543" y="13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69" name="Text Box 9"/>
            <p:cNvSpPr txBox="1">
              <a:spLocks noChangeArrowheads="1"/>
            </p:cNvSpPr>
            <p:nvPr/>
          </p:nvSpPr>
          <p:spPr bwMode="auto">
            <a:xfrm rot="4189181">
              <a:off x="2094" y="149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70" name="Text Box 10"/>
            <p:cNvSpPr txBox="1">
              <a:spLocks noChangeArrowheads="1"/>
            </p:cNvSpPr>
            <p:nvPr/>
          </p:nvSpPr>
          <p:spPr bwMode="auto">
            <a:xfrm rot="5664352">
              <a:off x="2112" y="177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71" name="Text Box 11"/>
            <p:cNvSpPr txBox="1">
              <a:spLocks noChangeArrowheads="1"/>
            </p:cNvSpPr>
            <p:nvPr/>
          </p:nvSpPr>
          <p:spPr bwMode="auto">
            <a:xfrm rot="1036821">
              <a:off x="2993" y="275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30</a:t>
              </a:r>
            </a:p>
          </p:txBody>
        </p:sp>
        <p:sp>
          <p:nvSpPr>
            <p:cNvPr id="962572" name="Text Box 12"/>
            <p:cNvSpPr txBox="1">
              <a:spLocks noChangeArrowheads="1"/>
            </p:cNvSpPr>
            <p:nvPr/>
          </p:nvSpPr>
          <p:spPr bwMode="auto">
            <a:xfrm rot="1747032">
              <a:off x="1368" y="188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62573" name="Text Box 13"/>
            <p:cNvSpPr txBox="1">
              <a:spLocks noChangeArrowheads="1"/>
            </p:cNvSpPr>
            <p:nvPr/>
          </p:nvSpPr>
          <p:spPr bwMode="auto">
            <a:xfrm rot="17409078">
              <a:off x="1890" y="1519"/>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74" name="Text Box 14"/>
            <p:cNvSpPr txBox="1">
              <a:spLocks noChangeArrowheads="1"/>
            </p:cNvSpPr>
            <p:nvPr/>
          </p:nvSpPr>
          <p:spPr bwMode="auto">
            <a:xfrm>
              <a:off x="2247" y="2416"/>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75" name="Text Box 15"/>
            <p:cNvSpPr txBox="1">
              <a:spLocks noChangeArrowheads="1"/>
            </p:cNvSpPr>
            <p:nvPr/>
          </p:nvSpPr>
          <p:spPr bwMode="auto">
            <a:xfrm rot="17166729">
              <a:off x="1923" y="2178"/>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10</a:t>
              </a:r>
            </a:p>
          </p:txBody>
        </p:sp>
        <p:sp>
          <p:nvSpPr>
            <p:cNvPr id="962576" name="Text Box 16"/>
            <p:cNvSpPr txBox="1">
              <a:spLocks noChangeArrowheads="1"/>
            </p:cNvSpPr>
            <p:nvPr/>
          </p:nvSpPr>
          <p:spPr bwMode="auto">
            <a:xfrm rot="3991168">
              <a:off x="1798" y="2353"/>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50</a:t>
              </a:r>
            </a:p>
          </p:txBody>
        </p:sp>
        <p:sp>
          <p:nvSpPr>
            <p:cNvPr id="962577" name="Text Box 17"/>
            <p:cNvSpPr txBox="1">
              <a:spLocks noChangeArrowheads="1"/>
            </p:cNvSpPr>
            <p:nvPr/>
          </p:nvSpPr>
          <p:spPr bwMode="auto">
            <a:xfrm rot="3174260">
              <a:off x="1939" y="1887"/>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62578" name="Text Box 18"/>
            <p:cNvSpPr txBox="1">
              <a:spLocks noChangeArrowheads="1"/>
            </p:cNvSpPr>
            <p:nvPr/>
          </p:nvSpPr>
          <p:spPr bwMode="auto">
            <a:xfrm rot="2677479">
              <a:off x="2419" y="2221"/>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5</a:t>
              </a:r>
            </a:p>
          </p:txBody>
        </p:sp>
        <p:sp>
          <p:nvSpPr>
            <p:cNvPr id="962579" name="Text Box 19"/>
            <p:cNvSpPr txBox="1">
              <a:spLocks noChangeArrowheads="1"/>
            </p:cNvSpPr>
            <p:nvPr/>
          </p:nvSpPr>
          <p:spPr bwMode="auto">
            <a:xfrm rot="929039">
              <a:off x="2444" y="2575"/>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62580" name="Text Box 20"/>
            <p:cNvSpPr txBox="1">
              <a:spLocks noChangeArrowheads="1"/>
            </p:cNvSpPr>
            <p:nvPr/>
          </p:nvSpPr>
          <p:spPr bwMode="auto">
            <a:xfrm rot="3286895">
              <a:off x="2787" y="2614"/>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15</a:t>
              </a:r>
            </a:p>
          </p:txBody>
        </p:sp>
        <p:sp>
          <p:nvSpPr>
            <p:cNvPr id="962581" name="Text Box 21"/>
            <p:cNvSpPr txBox="1">
              <a:spLocks noChangeArrowheads="1"/>
            </p:cNvSpPr>
            <p:nvPr/>
          </p:nvSpPr>
          <p:spPr bwMode="auto">
            <a:xfrm rot="2505467">
              <a:off x="3244" y="2532"/>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70</a:t>
              </a:r>
            </a:p>
          </p:txBody>
        </p:sp>
        <p:sp>
          <p:nvSpPr>
            <p:cNvPr id="962582" name="Text Box 22"/>
            <p:cNvSpPr txBox="1">
              <a:spLocks noChangeArrowheads="1"/>
            </p:cNvSpPr>
            <p:nvPr/>
          </p:nvSpPr>
          <p:spPr bwMode="auto">
            <a:xfrm rot="4933214">
              <a:off x="3152" y="2670"/>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62583" name="Text Box 23"/>
            <p:cNvSpPr txBox="1">
              <a:spLocks noChangeArrowheads="1"/>
            </p:cNvSpPr>
            <p:nvPr/>
          </p:nvSpPr>
          <p:spPr bwMode="auto">
            <a:xfrm rot="21322484">
              <a:off x="2885" y="2407"/>
              <a:ext cx="264"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20</a:t>
              </a:r>
            </a:p>
          </p:txBody>
        </p:sp>
        <p:sp>
          <p:nvSpPr>
            <p:cNvPr id="962584" name="Text Box 24"/>
            <p:cNvSpPr txBox="1">
              <a:spLocks noChangeArrowheads="1"/>
            </p:cNvSpPr>
            <p:nvPr/>
          </p:nvSpPr>
          <p:spPr bwMode="auto">
            <a:xfrm rot="18518939">
              <a:off x="3258" y="2755"/>
              <a:ext cx="240" cy="1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solidFill>
                    <a:srgbClr val="000000"/>
                  </a:solidFill>
                </a:rPr>
                <a:t>40</a:t>
              </a:r>
            </a:p>
          </p:txBody>
        </p:sp>
        <p:sp>
          <p:nvSpPr>
            <p:cNvPr id="962585" name="Text Box 25"/>
            <p:cNvSpPr txBox="1">
              <a:spLocks noChangeArrowheads="1"/>
            </p:cNvSpPr>
            <p:nvPr/>
          </p:nvSpPr>
          <p:spPr bwMode="auto">
            <a:xfrm>
              <a:off x="463" y="1359"/>
              <a:ext cx="294"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HOB</a:t>
              </a:r>
            </a:p>
          </p:txBody>
        </p:sp>
        <p:sp>
          <p:nvSpPr>
            <p:cNvPr id="962586" name="Text Box 26"/>
            <p:cNvSpPr txBox="1">
              <a:spLocks noChangeArrowheads="1"/>
            </p:cNvSpPr>
            <p:nvPr/>
          </p:nvSpPr>
          <p:spPr bwMode="auto">
            <a:xfrm>
              <a:off x="1055" y="1279"/>
              <a:ext cx="282"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BRE</a:t>
              </a:r>
            </a:p>
          </p:txBody>
        </p:sp>
        <p:sp>
          <p:nvSpPr>
            <p:cNvPr id="962587" name="Text Box 27"/>
            <p:cNvSpPr txBox="1">
              <a:spLocks noChangeArrowheads="1"/>
            </p:cNvSpPr>
            <p:nvPr/>
          </p:nvSpPr>
          <p:spPr bwMode="auto">
            <a:xfrm>
              <a:off x="2103" y="1367"/>
              <a:ext cx="24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RIV</a:t>
              </a:r>
            </a:p>
          </p:txBody>
        </p:sp>
        <p:sp>
          <p:nvSpPr>
            <p:cNvPr id="962588" name="Text Box 28"/>
            <p:cNvSpPr txBox="1">
              <a:spLocks noChangeArrowheads="1"/>
            </p:cNvSpPr>
            <p:nvPr/>
          </p:nvSpPr>
          <p:spPr bwMode="auto">
            <a:xfrm>
              <a:off x="879" y="1551"/>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SOU</a:t>
              </a:r>
            </a:p>
          </p:txBody>
        </p:sp>
        <p:sp>
          <p:nvSpPr>
            <p:cNvPr id="962589" name="Text Box 29"/>
            <p:cNvSpPr txBox="1">
              <a:spLocks noChangeArrowheads="1"/>
            </p:cNvSpPr>
            <p:nvPr/>
          </p:nvSpPr>
          <p:spPr bwMode="auto">
            <a:xfrm>
              <a:off x="2187" y="1591"/>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CAR</a:t>
              </a:r>
            </a:p>
          </p:txBody>
        </p:sp>
        <p:sp>
          <p:nvSpPr>
            <p:cNvPr id="962590" name="Text Box 30"/>
            <p:cNvSpPr txBox="1">
              <a:spLocks noChangeArrowheads="1"/>
            </p:cNvSpPr>
            <p:nvPr/>
          </p:nvSpPr>
          <p:spPr bwMode="auto">
            <a:xfrm>
              <a:off x="1696" y="1735"/>
              <a:ext cx="30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MOR</a:t>
              </a:r>
            </a:p>
          </p:txBody>
        </p:sp>
        <p:sp>
          <p:nvSpPr>
            <p:cNvPr id="962591" name="Text Box 31"/>
            <p:cNvSpPr txBox="1">
              <a:spLocks noChangeArrowheads="1"/>
            </p:cNvSpPr>
            <p:nvPr/>
          </p:nvSpPr>
          <p:spPr bwMode="auto">
            <a:xfrm>
              <a:off x="2167" y="1949"/>
              <a:ext cx="28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LOR</a:t>
              </a:r>
            </a:p>
          </p:txBody>
        </p:sp>
        <p:sp>
          <p:nvSpPr>
            <p:cNvPr id="962592" name="Text Box 32"/>
            <p:cNvSpPr txBox="1">
              <a:spLocks noChangeArrowheads="1"/>
            </p:cNvSpPr>
            <p:nvPr/>
          </p:nvSpPr>
          <p:spPr bwMode="auto">
            <a:xfrm>
              <a:off x="1660" y="2223"/>
              <a:ext cx="243"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ISE</a:t>
              </a:r>
            </a:p>
          </p:txBody>
        </p:sp>
        <p:sp>
          <p:nvSpPr>
            <p:cNvPr id="962593" name="Text Box 33"/>
            <p:cNvSpPr txBox="1">
              <a:spLocks noChangeArrowheads="1"/>
            </p:cNvSpPr>
            <p:nvPr/>
          </p:nvSpPr>
          <p:spPr bwMode="auto">
            <a:xfrm>
              <a:off x="1726" y="2469"/>
              <a:ext cx="289"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EDO</a:t>
              </a:r>
            </a:p>
          </p:txBody>
        </p:sp>
        <p:sp>
          <p:nvSpPr>
            <p:cNvPr id="962594" name="Text Box 34"/>
            <p:cNvSpPr txBox="1">
              <a:spLocks noChangeArrowheads="1"/>
            </p:cNvSpPr>
            <p:nvPr/>
          </p:nvSpPr>
          <p:spPr bwMode="auto">
            <a:xfrm>
              <a:off x="2647" y="2399"/>
              <a:ext cx="288"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RAU</a:t>
              </a:r>
            </a:p>
          </p:txBody>
        </p:sp>
        <p:sp>
          <p:nvSpPr>
            <p:cNvPr id="962595" name="Text Box 35"/>
            <p:cNvSpPr txBox="1">
              <a:spLocks noChangeArrowheads="1"/>
            </p:cNvSpPr>
            <p:nvPr/>
          </p:nvSpPr>
          <p:spPr bwMode="auto">
            <a:xfrm>
              <a:off x="3177" y="2415"/>
              <a:ext cx="275"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BLA</a:t>
              </a:r>
            </a:p>
          </p:txBody>
        </p:sp>
        <p:sp>
          <p:nvSpPr>
            <p:cNvPr id="962596" name="Text Box 36"/>
            <p:cNvSpPr txBox="1">
              <a:spLocks noChangeArrowheads="1"/>
            </p:cNvSpPr>
            <p:nvPr/>
          </p:nvSpPr>
          <p:spPr bwMode="auto">
            <a:xfrm>
              <a:off x="3393" y="2645"/>
              <a:ext cx="310"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MOU</a:t>
              </a:r>
            </a:p>
          </p:txBody>
        </p:sp>
        <p:sp>
          <p:nvSpPr>
            <p:cNvPr id="962597" name="Text Box 37"/>
            <p:cNvSpPr txBox="1">
              <a:spLocks noChangeArrowheads="1"/>
            </p:cNvSpPr>
            <p:nvPr/>
          </p:nvSpPr>
          <p:spPr bwMode="auto">
            <a:xfrm>
              <a:off x="3239" y="2885"/>
              <a:ext cx="257"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CIR</a:t>
              </a:r>
            </a:p>
          </p:txBody>
        </p:sp>
        <p:sp>
          <p:nvSpPr>
            <p:cNvPr id="962598" name="Text Box 38"/>
            <p:cNvSpPr txBox="1">
              <a:spLocks noChangeArrowheads="1"/>
            </p:cNvSpPr>
            <p:nvPr/>
          </p:nvSpPr>
          <p:spPr bwMode="auto">
            <a:xfrm>
              <a:off x="2672" y="2799"/>
              <a:ext cx="271" cy="154"/>
            </a:xfrm>
            <a:prstGeom prst="rect">
              <a:avLst/>
            </a:prstGeom>
            <a:noFill/>
            <a:ln w="9525">
              <a:noFill/>
              <a:miter lim="800000"/>
              <a:headEnd/>
              <a:tailEnd/>
            </a:ln>
            <a:effectLst/>
          </p:spPr>
          <p:txBody>
            <a:bodyPr wrap="none">
              <a:prstTxWarp prst="textNoShape">
                <a:avLst/>
              </a:prstTxWarp>
              <a:spAutoFit/>
            </a:bodyPr>
            <a:lstStyle/>
            <a:p>
              <a:r>
                <a:rPr lang="en-US" sz="1000">
                  <a:solidFill>
                    <a:srgbClr val="000000"/>
                  </a:solidFill>
                  <a:latin typeface="Helvetica Neue" charset="0"/>
                </a:rPr>
                <a:t>MIN</a:t>
              </a:r>
            </a:p>
          </p:txBody>
        </p:sp>
      </p:grpSp>
      <p:sp>
        <p:nvSpPr>
          <p:cNvPr id="962599" name="Line 39"/>
          <p:cNvSpPr>
            <a:spLocks noChangeShapeType="1"/>
          </p:cNvSpPr>
          <p:nvPr/>
        </p:nvSpPr>
        <p:spPr bwMode="auto">
          <a:xfrm>
            <a:off x="1192213" y="2284413"/>
            <a:ext cx="703262" cy="95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0" name="Line 40"/>
          <p:cNvSpPr>
            <a:spLocks noChangeShapeType="1"/>
          </p:cNvSpPr>
          <p:nvPr/>
        </p:nvSpPr>
        <p:spPr bwMode="auto">
          <a:xfrm>
            <a:off x="1893888" y="2295525"/>
            <a:ext cx="1462087" cy="15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1" name="Line 41"/>
          <p:cNvSpPr>
            <a:spLocks noChangeShapeType="1"/>
          </p:cNvSpPr>
          <p:nvPr/>
        </p:nvSpPr>
        <p:spPr bwMode="auto">
          <a:xfrm flipH="1">
            <a:off x="3176588" y="2271713"/>
            <a:ext cx="182562" cy="5937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2" name="Line 42"/>
          <p:cNvSpPr>
            <a:spLocks noChangeShapeType="1"/>
          </p:cNvSpPr>
          <p:nvPr/>
        </p:nvSpPr>
        <p:spPr bwMode="auto">
          <a:xfrm>
            <a:off x="1193800" y="2270125"/>
            <a:ext cx="201613"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3" name="Line 43"/>
          <p:cNvSpPr>
            <a:spLocks noChangeShapeType="1"/>
          </p:cNvSpPr>
          <p:nvPr/>
        </p:nvSpPr>
        <p:spPr bwMode="auto">
          <a:xfrm>
            <a:off x="1397000" y="2600325"/>
            <a:ext cx="1627188" cy="10414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4" name="Line 44"/>
          <p:cNvSpPr>
            <a:spLocks noChangeShapeType="1"/>
          </p:cNvSpPr>
          <p:nvPr/>
        </p:nvSpPr>
        <p:spPr bwMode="auto">
          <a:xfrm>
            <a:off x="3017838" y="3638550"/>
            <a:ext cx="182562" cy="3841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5" name="Line 45"/>
          <p:cNvSpPr>
            <a:spLocks noChangeShapeType="1"/>
          </p:cNvSpPr>
          <p:nvPr/>
        </p:nvSpPr>
        <p:spPr bwMode="auto">
          <a:xfrm flipV="1">
            <a:off x="3200400" y="3214688"/>
            <a:ext cx="228600" cy="82232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6" name="Line 46"/>
          <p:cNvSpPr>
            <a:spLocks noChangeShapeType="1"/>
          </p:cNvSpPr>
          <p:nvPr/>
        </p:nvSpPr>
        <p:spPr bwMode="auto">
          <a:xfrm>
            <a:off x="3197225" y="4032250"/>
            <a:ext cx="1160463" cy="269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7" name="Line 47"/>
          <p:cNvSpPr>
            <a:spLocks noChangeShapeType="1"/>
          </p:cNvSpPr>
          <p:nvPr/>
        </p:nvSpPr>
        <p:spPr bwMode="auto">
          <a:xfrm>
            <a:off x="3179763" y="2865438"/>
            <a:ext cx="255587" cy="357187"/>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8" name="Line 48"/>
          <p:cNvSpPr>
            <a:spLocks noChangeShapeType="1"/>
          </p:cNvSpPr>
          <p:nvPr/>
        </p:nvSpPr>
        <p:spPr bwMode="auto">
          <a:xfrm>
            <a:off x="3343275" y="2279650"/>
            <a:ext cx="128588" cy="3746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09" name="Line 49"/>
          <p:cNvSpPr>
            <a:spLocks noChangeShapeType="1"/>
          </p:cNvSpPr>
          <p:nvPr/>
        </p:nvSpPr>
        <p:spPr bwMode="auto">
          <a:xfrm flipH="1">
            <a:off x="3436938" y="2641600"/>
            <a:ext cx="46037" cy="58578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0" name="Line 50"/>
          <p:cNvSpPr>
            <a:spLocks noChangeShapeType="1"/>
          </p:cNvSpPr>
          <p:nvPr/>
        </p:nvSpPr>
        <p:spPr bwMode="auto">
          <a:xfrm>
            <a:off x="3432175" y="3221038"/>
            <a:ext cx="923925" cy="841375"/>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1" name="Line 51"/>
          <p:cNvSpPr>
            <a:spLocks noChangeShapeType="1"/>
          </p:cNvSpPr>
          <p:nvPr/>
        </p:nvSpPr>
        <p:spPr bwMode="auto">
          <a:xfrm>
            <a:off x="3200400" y="4041775"/>
            <a:ext cx="1454150" cy="4302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2" name="Line 52"/>
          <p:cNvSpPr>
            <a:spLocks noChangeShapeType="1"/>
          </p:cNvSpPr>
          <p:nvPr/>
        </p:nvSpPr>
        <p:spPr bwMode="auto">
          <a:xfrm>
            <a:off x="4649788" y="4486275"/>
            <a:ext cx="484187" cy="1460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3" name="Line 53"/>
          <p:cNvSpPr>
            <a:spLocks noChangeShapeType="1"/>
          </p:cNvSpPr>
          <p:nvPr/>
        </p:nvSpPr>
        <p:spPr bwMode="auto">
          <a:xfrm flipV="1">
            <a:off x="5140325" y="4321175"/>
            <a:ext cx="255588" cy="3286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4" name="Line 54"/>
          <p:cNvSpPr>
            <a:spLocks noChangeShapeType="1"/>
          </p:cNvSpPr>
          <p:nvPr/>
        </p:nvSpPr>
        <p:spPr bwMode="auto">
          <a:xfrm flipH="1" flipV="1">
            <a:off x="4337050" y="4048125"/>
            <a:ext cx="320675" cy="430213"/>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5" name="Line 55"/>
          <p:cNvSpPr>
            <a:spLocks noChangeShapeType="1"/>
          </p:cNvSpPr>
          <p:nvPr/>
        </p:nvSpPr>
        <p:spPr bwMode="auto">
          <a:xfrm flipV="1">
            <a:off x="4344988" y="4019550"/>
            <a:ext cx="739775" cy="46038"/>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6" name="Line 56"/>
          <p:cNvSpPr>
            <a:spLocks noChangeShapeType="1"/>
          </p:cNvSpPr>
          <p:nvPr/>
        </p:nvSpPr>
        <p:spPr bwMode="auto">
          <a:xfrm flipH="1" flipV="1">
            <a:off x="5054600" y="4016375"/>
            <a:ext cx="92075" cy="62230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7" name="Line 57"/>
          <p:cNvSpPr>
            <a:spLocks noChangeShapeType="1"/>
          </p:cNvSpPr>
          <p:nvPr/>
        </p:nvSpPr>
        <p:spPr bwMode="auto">
          <a:xfrm flipH="1" flipV="1">
            <a:off x="5065713" y="4013200"/>
            <a:ext cx="338137" cy="311150"/>
          </a:xfrm>
          <a:prstGeom prst="line">
            <a:avLst/>
          </a:prstGeom>
          <a:no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8" name="Oval 58"/>
          <p:cNvSpPr>
            <a:spLocks noChangeArrowheads="1"/>
          </p:cNvSpPr>
          <p:nvPr/>
        </p:nvSpPr>
        <p:spPr bwMode="auto">
          <a:xfrm>
            <a:off x="1870075" y="2257425"/>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19" name="Oval 59"/>
          <p:cNvSpPr>
            <a:spLocks noChangeArrowheads="1"/>
          </p:cNvSpPr>
          <p:nvPr/>
        </p:nvSpPr>
        <p:spPr bwMode="auto">
          <a:xfrm>
            <a:off x="1160463" y="22463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0" name="Oval 60"/>
          <p:cNvSpPr>
            <a:spLocks noChangeArrowheads="1"/>
          </p:cNvSpPr>
          <p:nvPr/>
        </p:nvSpPr>
        <p:spPr bwMode="auto">
          <a:xfrm>
            <a:off x="1357313" y="25638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1" name="Oval 61"/>
          <p:cNvSpPr>
            <a:spLocks noChangeArrowheads="1"/>
          </p:cNvSpPr>
          <p:nvPr/>
        </p:nvSpPr>
        <p:spPr bwMode="auto">
          <a:xfrm>
            <a:off x="5362575" y="42783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2" name="Oval 62"/>
          <p:cNvSpPr>
            <a:spLocks noChangeArrowheads="1"/>
          </p:cNvSpPr>
          <p:nvPr/>
        </p:nvSpPr>
        <p:spPr bwMode="auto">
          <a:xfrm>
            <a:off x="5108575" y="4610100"/>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2" name="Oval 72"/>
          <p:cNvSpPr>
            <a:spLocks noChangeArrowheads="1"/>
          </p:cNvSpPr>
          <p:nvPr/>
        </p:nvSpPr>
        <p:spPr bwMode="auto">
          <a:xfrm>
            <a:off x="4619625" y="44434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4" name="Oval 64"/>
          <p:cNvSpPr>
            <a:spLocks noChangeArrowheads="1"/>
          </p:cNvSpPr>
          <p:nvPr/>
        </p:nvSpPr>
        <p:spPr bwMode="auto">
          <a:xfrm>
            <a:off x="5021263" y="39862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5" name="Oval 65"/>
          <p:cNvSpPr>
            <a:spLocks noChangeArrowheads="1"/>
          </p:cNvSpPr>
          <p:nvPr/>
        </p:nvSpPr>
        <p:spPr bwMode="auto">
          <a:xfrm>
            <a:off x="4308475" y="4025900"/>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6" name="Oval 66"/>
          <p:cNvSpPr>
            <a:spLocks noChangeArrowheads="1"/>
          </p:cNvSpPr>
          <p:nvPr/>
        </p:nvSpPr>
        <p:spPr bwMode="auto">
          <a:xfrm>
            <a:off x="3167063" y="39989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7" name="Oval 67"/>
          <p:cNvSpPr>
            <a:spLocks noChangeArrowheads="1"/>
          </p:cNvSpPr>
          <p:nvPr/>
        </p:nvSpPr>
        <p:spPr bwMode="auto">
          <a:xfrm>
            <a:off x="2981325" y="36052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8" name="Oval 68"/>
          <p:cNvSpPr>
            <a:spLocks noChangeArrowheads="1"/>
          </p:cNvSpPr>
          <p:nvPr/>
        </p:nvSpPr>
        <p:spPr bwMode="auto">
          <a:xfrm>
            <a:off x="3395663" y="31988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29" name="Oval 69"/>
          <p:cNvSpPr>
            <a:spLocks noChangeArrowheads="1"/>
          </p:cNvSpPr>
          <p:nvPr/>
        </p:nvSpPr>
        <p:spPr bwMode="auto">
          <a:xfrm>
            <a:off x="3446463" y="2617788"/>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0" name="Oval 70"/>
          <p:cNvSpPr>
            <a:spLocks noChangeArrowheads="1"/>
          </p:cNvSpPr>
          <p:nvPr/>
        </p:nvSpPr>
        <p:spPr bwMode="auto">
          <a:xfrm>
            <a:off x="3140075" y="2843213"/>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1" name="Oval 71"/>
          <p:cNvSpPr>
            <a:spLocks noChangeArrowheads="1"/>
          </p:cNvSpPr>
          <p:nvPr/>
        </p:nvSpPr>
        <p:spPr bwMode="auto">
          <a:xfrm>
            <a:off x="3311525" y="2262188"/>
            <a:ext cx="82550" cy="82550"/>
          </a:xfrm>
          <a:prstGeom prst="ellipse">
            <a:avLst/>
          </a:prstGeom>
          <a:solidFill>
            <a:srgbClr val="000000"/>
          </a:solidFill>
          <a:ln w="15875">
            <a:solidFill>
              <a:srgbClr val="000000"/>
            </a:solidFill>
            <a:round/>
            <a:headEnd/>
            <a:tailEnd/>
          </a:ln>
          <a:effectLst/>
        </p:spPr>
        <p:txBody>
          <a:bodyPr wrap="none" anchor="ctr">
            <a:prstTxWarp prst="textNoShape">
              <a:avLst/>
            </a:prstTxWarp>
          </a:bodyPr>
          <a:lstStyle/>
          <a:p>
            <a:endParaRPr lang="en-US">
              <a:solidFill>
                <a:srgbClr val="000000"/>
              </a:solidFill>
            </a:endParaRPr>
          </a:p>
        </p:txBody>
      </p:sp>
      <p:sp>
        <p:nvSpPr>
          <p:cNvPr id="962634" name="Rectangle 74"/>
          <p:cNvSpPr>
            <a:spLocks noChangeArrowheads="1"/>
          </p:cNvSpPr>
          <p:nvPr/>
        </p:nvSpPr>
        <p:spPr bwMode="auto">
          <a:xfrm>
            <a:off x="6829425" y="183991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HOB</a:t>
            </a:r>
          </a:p>
        </p:txBody>
      </p:sp>
      <p:sp>
        <p:nvSpPr>
          <p:cNvPr id="962635" name="Rectangle 75"/>
          <p:cNvSpPr>
            <a:spLocks noChangeArrowheads="1"/>
          </p:cNvSpPr>
          <p:nvPr/>
        </p:nvSpPr>
        <p:spPr bwMode="auto">
          <a:xfrm>
            <a:off x="6380163" y="182245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a:t>
            </a:r>
          </a:p>
        </p:txBody>
      </p:sp>
      <p:sp>
        <p:nvSpPr>
          <p:cNvPr id="962691" name="Rectangle 131"/>
          <p:cNvSpPr>
            <a:spLocks noChangeArrowheads="1"/>
          </p:cNvSpPr>
          <p:nvPr/>
        </p:nvSpPr>
        <p:spPr bwMode="auto">
          <a:xfrm>
            <a:off x="7340600" y="183991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692" name="Rectangle 132"/>
          <p:cNvSpPr>
            <a:spLocks noChangeArrowheads="1"/>
          </p:cNvSpPr>
          <p:nvPr/>
        </p:nvSpPr>
        <p:spPr bwMode="auto">
          <a:xfrm>
            <a:off x="7620000" y="183991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SOU</a:t>
            </a:r>
          </a:p>
        </p:txBody>
      </p:sp>
      <p:sp>
        <p:nvSpPr>
          <p:cNvPr id="962697" name="Rectangle 137"/>
          <p:cNvSpPr>
            <a:spLocks noChangeArrowheads="1"/>
          </p:cNvSpPr>
          <p:nvPr/>
        </p:nvSpPr>
        <p:spPr bwMode="auto">
          <a:xfrm>
            <a:off x="6829425" y="20828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698" name="Rectangle 138"/>
          <p:cNvSpPr>
            <a:spLocks noChangeArrowheads="1"/>
          </p:cNvSpPr>
          <p:nvPr/>
        </p:nvSpPr>
        <p:spPr bwMode="auto">
          <a:xfrm>
            <a:off x="6380163" y="20653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5:</a:t>
            </a:r>
          </a:p>
        </p:txBody>
      </p:sp>
      <p:sp>
        <p:nvSpPr>
          <p:cNvPr id="962699" name="Rectangle 139"/>
          <p:cNvSpPr>
            <a:spLocks noChangeArrowheads="1"/>
          </p:cNvSpPr>
          <p:nvPr/>
        </p:nvSpPr>
        <p:spPr bwMode="auto">
          <a:xfrm>
            <a:off x="7340600" y="20828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00" name="Rectangle 140"/>
          <p:cNvSpPr>
            <a:spLocks noChangeArrowheads="1"/>
          </p:cNvSpPr>
          <p:nvPr/>
        </p:nvSpPr>
        <p:spPr bwMode="auto">
          <a:xfrm>
            <a:off x="7620000" y="20828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02" name="Rectangle 142"/>
          <p:cNvSpPr>
            <a:spLocks noChangeArrowheads="1"/>
          </p:cNvSpPr>
          <p:nvPr/>
        </p:nvSpPr>
        <p:spPr bwMode="auto">
          <a:xfrm>
            <a:off x="6829425" y="23241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BRE</a:t>
            </a:r>
          </a:p>
        </p:txBody>
      </p:sp>
      <p:sp>
        <p:nvSpPr>
          <p:cNvPr id="962703" name="Rectangle 143"/>
          <p:cNvSpPr>
            <a:spLocks noChangeArrowheads="1"/>
          </p:cNvSpPr>
          <p:nvPr/>
        </p:nvSpPr>
        <p:spPr bwMode="auto">
          <a:xfrm>
            <a:off x="6380163" y="23066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04" name="Rectangle 144"/>
          <p:cNvSpPr>
            <a:spLocks noChangeArrowheads="1"/>
          </p:cNvSpPr>
          <p:nvPr/>
        </p:nvSpPr>
        <p:spPr bwMode="auto">
          <a:xfrm>
            <a:off x="7340600" y="23241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05" name="Rectangle 145"/>
          <p:cNvSpPr>
            <a:spLocks noChangeArrowheads="1"/>
          </p:cNvSpPr>
          <p:nvPr/>
        </p:nvSpPr>
        <p:spPr bwMode="auto">
          <a:xfrm>
            <a:off x="7620000" y="23241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HOB</a:t>
            </a:r>
          </a:p>
        </p:txBody>
      </p:sp>
      <p:sp>
        <p:nvSpPr>
          <p:cNvPr id="962707" name="Rectangle 147"/>
          <p:cNvSpPr>
            <a:spLocks noChangeArrowheads="1"/>
          </p:cNvSpPr>
          <p:nvPr/>
        </p:nvSpPr>
        <p:spPr bwMode="auto">
          <a:xfrm>
            <a:off x="6829425" y="25654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08" name="Rectangle 148"/>
          <p:cNvSpPr>
            <a:spLocks noChangeArrowheads="1"/>
          </p:cNvSpPr>
          <p:nvPr/>
        </p:nvSpPr>
        <p:spPr bwMode="auto">
          <a:xfrm>
            <a:off x="6380163" y="25479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09" name="Rectangle 149"/>
          <p:cNvSpPr>
            <a:spLocks noChangeArrowheads="1"/>
          </p:cNvSpPr>
          <p:nvPr/>
        </p:nvSpPr>
        <p:spPr bwMode="auto">
          <a:xfrm>
            <a:off x="7340600" y="25654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10" name="Rectangle 150"/>
          <p:cNvSpPr>
            <a:spLocks noChangeArrowheads="1"/>
          </p:cNvSpPr>
          <p:nvPr/>
        </p:nvSpPr>
        <p:spPr bwMode="auto">
          <a:xfrm>
            <a:off x="7620000" y="25654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712" name="Rectangle 152"/>
          <p:cNvSpPr>
            <a:spLocks noChangeArrowheads="1"/>
          </p:cNvSpPr>
          <p:nvPr/>
        </p:nvSpPr>
        <p:spPr bwMode="auto">
          <a:xfrm>
            <a:off x="6829425" y="2806700"/>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13" name="Rectangle 153"/>
          <p:cNvSpPr>
            <a:spLocks noChangeArrowheads="1"/>
          </p:cNvSpPr>
          <p:nvPr/>
        </p:nvSpPr>
        <p:spPr bwMode="auto">
          <a:xfrm>
            <a:off x="6380163" y="2789238"/>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14" name="Rectangle 154"/>
          <p:cNvSpPr>
            <a:spLocks noChangeArrowheads="1"/>
          </p:cNvSpPr>
          <p:nvPr/>
        </p:nvSpPr>
        <p:spPr bwMode="auto">
          <a:xfrm>
            <a:off x="7340600" y="2806700"/>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15" name="Rectangle 155"/>
          <p:cNvSpPr>
            <a:spLocks noChangeArrowheads="1"/>
          </p:cNvSpPr>
          <p:nvPr/>
        </p:nvSpPr>
        <p:spPr bwMode="auto">
          <a:xfrm>
            <a:off x="7620000" y="2806700"/>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17" name="Rectangle 157"/>
          <p:cNvSpPr>
            <a:spLocks noChangeArrowheads="1"/>
          </p:cNvSpPr>
          <p:nvPr/>
        </p:nvSpPr>
        <p:spPr bwMode="auto">
          <a:xfrm>
            <a:off x="6829425" y="30495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MOR</a:t>
            </a:r>
          </a:p>
        </p:txBody>
      </p:sp>
      <p:sp>
        <p:nvSpPr>
          <p:cNvPr id="962718" name="Rectangle 158"/>
          <p:cNvSpPr>
            <a:spLocks noChangeArrowheads="1"/>
          </p:cNvSpPr>
          <p:nvPr/>
        </p:nvSpPr>
        <p:spPr bwMode="auto">
          <a:xfrm>
            <a:off x="6380163" y="30321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10:</a:t>
            </a:r>
          </a:p>
        </p:txBody>
      </p:sp>
      <p:sp>
        <p:nvSpPr>
          <p:cNvPr id="962719" name="Rectangle 159"/>
          <p:cNvSpPr>
            <a:spLocks noChangeArrowheads="1"/>
          </p:cNvSpPr>
          <p:nvPr/>
        </p:nvSpPr>
        <p:spPr bwMode="auto">
          <a:xfrm>
            <a:off x="7340600" y="30495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20" name="Rectangle 160"/>
          <p:cNvSpPr>
            <a:spLocks noChangeArrowheads="1"/>
          </p:cNvSpPr>
          <p:nvPr/>
        </p:nvSpPr>
        <p:spPr bwMode="auto">
          <a:xfrm>
            <a:off x="7620000" y="30495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RIV</a:t>
            </a:r>
          </a:p>
        </p:txBody>
      </p:sp>
      <p:sp>
        <p:nvSpPr>
          <p:cNvPr id="962722" name="Rectangle 162"/>
          <p:cNvSpPr>
            <a:spLocks noChangeArrowheads="1"/>
          </p:cNvSpPr>
          <p:nvPr/>
        </p:nvSpPr>
        <p:spPr bwMode="auto">
          <a:xfrm>
            <a:off x="6829425" y="32908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23" name="Rectangle 163"/>
          <p:cNvSpPr>
            <a:spLocks noChangeArrowheads="1"/>
          </p:cNvSpPr>
          <p:nvPr/>
        </p:nvSpPr>
        <p:spPr bwMode="auto">
          <a:xfrm>
            <a:off x="6380163" y="32734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15:</a:t>
            </a:r>
          </a:p>
        </p:txBody>
      </p:sp>
      <p:sp>
        <p:nvSpPr>
          <p:cNvPr id="962724" name="Rectangle 164"/>
          <p:cNvSpPr>
            <a:spLocks noChangeArrowheads="1"/>
          </p:cNvSpPr>
          <p:nvPr/>
        </p:nvSpPr>
        <p:spPr bwMode="auto">
          <a:xfrm>
            <a:off x="7340600" y="32908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25" name="Rectangle 165"/>
          <p:cNvSpPr>
            <a:spLocks noChangeArrowheads="1"/>
          </p:cNvSpPr>
          <p:nvPr/>
        </p:nvSpPr>
        <p:spPr bwMode="auto">
          <a:xfrm>
            <a:off x="7620000" y="32908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MIN</a:t>
            </a:r>
          </a:p>
        </p:txBody>
      </p:sp>
      <p:sp>
        <p:nvSpPr>
          <p:cNvPr id="962727" name="Rectangle 167"/>
          <p:cNvSpPr>
            <a:spLocks noChangeArrowheads="1"/>
          </p:cNvSpPr>
          <p:nvPr/>
        </p:nvSpPr>
        <p:spPr bwMode="auto">
          <a:xfrm>
            <a:off x="6829425" y="35321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MIN</a:t>
            </a:r>
          </a:p>
        </p:txBody>
      </p:sp>
      <p:sp>
        <p:nvSpPr>
          <p:cNvPr id="962728" name="Rectangle 168"/>
          <p:cNvSpPr>
            <a:spLocks noChangeArrowheads="1"/>
          </p:cNvSpPr>
          <p:nvPr/>
        </p:nvSpPr>
        <p:spPr bwMode="auto">
          <a:xfrm>
            <a:off x="6380163" y="35147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15:</a:t>
            </a:r>
          </a:p>
        </p:txBody>
      </p:sp>
      <p:sp>
        <p:nvSpPr>
          <p:cNvPr id="962729" name="Rectangle 169"/>
          <p:cNvSpPr>
            <a:spLocks noChangeArrowheads="1"/>
          </p:cNvSpPr>
          <p:nvPr/>
        </p:nvSpPr>
        <p:spPr bwMode="auto">
          <a:xfrm>
            <a:off x="7340600" y="35321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30" name="Rectangle 170"/>
          <p:cNvSpPr>
            <a:spLocks noChangeArrowheads="1"/>
          </p:cNvSpPr>
          <p:nvPr/>
        </p:nvSpPr>
        <p:spPr bwMode="auto">
          <a:xfrm>
            <a:off x="7620000" y="35321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32" name="Rectangle 172"/>
          <p:cNvSpPr>
            <a:spLocks noChangeArrowheads="1"/>
          </p:cNvSpPr>
          <p:nvPr/>
        </p:nvSpPr>
        <p:spPr bwMode="auto">
          <a:xfrm>
            <a:off x="6829425" y="37734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BLA</a:t>
            </a:r>
          </a:p>
        </p:txBody>
      </p:sp>
      <p:sp>
        <p:nvSpPr>
          <p:cNvPr id="962733" name="Rectangle 173"/>
          <p:cNvSpPr>
            <a:spLocks noChangeArrowheads="1"/>
          </p:cNvSpPr>
          <p:nvPr/>
        </p:nvSpPr>
        <p:spPr bwMode="auto">
          <a:xfrm>
            <a:off x="6380163" y="37560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20:</a:t>
            </a:r>
          </a:p>
        </p:txBody>
      </p:sp>
      <p:sp>
        <p:nvSpPr>
          <p:cNvPr id="962734" name="Rectangle 174"/>
          <p:cNvSpPr>
            <a:spLocks noChangeArrowheads="1"/>
          </p:cNvSpPr>
          <p:nvPr/>
        </p:nvSpPr>
        <p:spPr bwMode="auto">
          <a:xfrm>
            <a:off x="7340600" y="37734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35" name="Rectangle 175"/>
          <p:cNvSpPr>
            <a:spLocks noChangeArrowheads="1"/>
          </p:cNvSpPr>
          <p:nvPr/>
        </p:nvSpPr>
        <p:spPr bwMode="auto">
          <a:xfrm>
            <a:off x="7620000" y="37734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CIR</a:t>
            </a:r>
          </a:p>
        </p:txBody>
      </p:sp>
      <p:sp>
        <p:nvSpPr>
          <p:cNvPr id="962737" name="Rectangle 177"/>
          <p:cNvSpPr>
            <a:spLocks noChangeArrowheads="1"/>
          </p:cNvSpPr>
          <p:nvPr/>
        </p:nvSpPr>
        <p:spPr bwMode="auto">
          <a:xfrm>
            <a:off x="6829425" y="4014788"/>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BLA</a:t>
            </a:r>
          </a:p>
        </p:txBody>
      </p:sp>
      <p:sp>
        <p:nvSpPr>
          <p:cNvPr id="962738" name="Rectangle 178"/>
          <p:cNvSpPr>
            <a:spLocks noChangeArrowheads="1"/>
          </p:cNvSpPr>
          <p:nvPr/>
        </p:nvSpPr>
        <p:spPr bwMode="auto">
          <a:xfrm>
            <a:off x="6380163" y="3997325"/>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20:</a:t>
            </a:r>
          </a:p>
        </p:txBody>
      </p:sp>
      <p:sp>
        <p:nvSpPr>
          <p:cNvPr id="962739" name="Rectangle 179"/>
          <p:cNvSpPr>
            <a:spLocks noChangeArrowheads="1"/>
          </p:cNvSpPr>
          <p:nvPr/>
        </p:nvSpPr>
        <p:spPr bwMode="auto">
          <a:xfrm>
            <a:off x="7340600" y="4014788"/>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40" name="Rectangle 180"/>
          <p:cNvSpPr>
            <a:spLocks noChangeArrowheads="1"/>
          </p:cNvSpPr>
          <p:nvPr/>
        </p:nvSpPr>
        <p:spPr bwMode="auto">
          <a:xfrm>
            <a:off x="7620000" y="4014788"/>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RAU</a:t>
            </a:r>
          </a:p>
        </p:txBody>
      </p:sp>
      <p:sp>
        <p:nvSpPr>
          <p:cNvPr id="962742" name="Rectangle 182"/>
          <p:cNvSpPr>
            <a:spLocks noChangeArrowheads="1"/>
          </p:cNvSpPr>
          <p:nvPr/>
        </p:nvSpPr>
        <p:spPr bwMode="auto">
          <a:xfrm>
            <a:off x="6829425" y="42576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BRE</a:t>
            </a:r>
          </a:p>
        </p:txBody>
      </p:sp>
      <p:sp>
        <p:nvSpPr>
          <p:cNvPr id="962743" name="Rectangle 183"/>
          <p:cNvSpPr>
            <a:spLocks noChangeArrowheads="1"/>
          </p:cNvSpPr>
          <p:nvPr/>
        </p:nvSpPr>
        <p:spPr bwMode="auto">
          <a:xfrm>
            <a:off x="6380163" y="42402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44" name="Rectangle 184"/>
          <p:cNvSpPr>
            <a:spLocks noChangeArrowheads="1"/>
          </p:cNvSpPr>
          <p:nvPr/>
        </p:nvSpPr>
        <p:spPr bwMode="auto">
          <a:xfrm>
            <a:off x="7340600" y="42576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45" name="Rectangle 185"/>
          <p:cNvSpPr>
            <a:spLocks noChangeArrowheads="1"/>
          </p:cNvSpPr>
          <p:nvPr/>
        </p:nvSpPr>
        <p:spPr bwMode="auto">
          <a:xfrm>
            <a:off x="7620000" y="42576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RIV</a:t>
            </a:r>
          </a:p>
        </p:txBody>
      </p:sp>
      <p:sp>
        <p:nvSpPr>
          <p:cNvPr id="962747" name="Rectangle 187"/>
          <p:cNvSpPr>
            <a:spLocks noChangeArrowheads="1"/>
          </p:cNvSpPr>
          <p:nvPr/>
        </p:nvSpPr>
        <p:spPr bwMode="auto">
          <a:xfrm>
            <a:off x="6829425" y="44989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CAR</a:t>
            </a:r>
          </a:p>
        </p:txBody>
      </p:sp>
      <p:sp>
        <p:nvSpPr>
          <p:cNvPr id="962748" name="Rectangle 188"/>
          <p:cNvSpPr>
            <a:spLocks noChangeArrowheads="1"/>
          </p:cNvSpPr>
          <p:nvPr/>
        </p:nvSpPr>
        <p:spPr bwMode="auto">
          <a:xfrm>
            <a:off x="6380163" y="44815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49" name="Rectangle 189"/>
          <p:cNvSpPr>
            <a:spLocks noChangeArrowheads="1"/>
          </p:cNvSpPr>
          <p:nvPr/>
        </p:nvSpPr>
        <p:spPr bwMode="auto">
          <a:xfrm>
            <a:off x="7340600" y="44989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50" name="Rectangle 190"/>
          <p:cNvSpPr>
            <a:spLocks noChangeArrowheads="1"/>
          </p:cNvSpPr>
          <p:nvPr/>
        </p:nvSpPr>
        <p:spPr bwMode="auto">
          <a:xfrm>
            <a:off x="7620000" y="44989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752" name="Rectangle 192"/>
          <p:cNvSpPr>
            <a:spLocks noChangeArrowheads="1"/>
          </p:cNvSpPr>
          <p:nvPr/>
        </p:nvSpPr>
        <p:spPr bwMode="auto">
          <a:xfrm>
            <a:off x="6829425" y="47402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CAR</a:t>
            </a:r>
          </a:p>
        </p:txBody>
      </p:sp>
      <p:sp>
        <p:nvSpPr>
          <p:cNvPr id="962753" name="Rectangle 193"/>
          <p:cNvSpPr>
            <a:spLocks noChangeArrowheads="1"/>
          </p:cNvSpPr>
          <p:nvPr/>
        </p:nvSpPr>
        <p:spPr bwMode="auto">
          <a:xfrm>
            <a:off x="6380163" y="47228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54" name="Rectangle 194"/>
          <p:cNvSpPr>
            <a:spLocks noChangeArrowheads="1"/>
          </p:cNvSpPr>
          <p:nvPr/>
        </p:nvSpPr>
        <p:spPr bwMode="auto">
          <a:xfrm>
            <a:off x="7340600" y="47402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55" name="Rectangle 195"/>
          <p:cNvSpPr>
            <a:spLocks noChangeArrowheads="1"/>
          </p:cNvSpPr>
          <p:nvPr/>
        </p:nvSpPr>
        <p:spPr bwMode="auto">
          <a:xfrm>
            <a:off x="7620000" y="47402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RIV</a:t>
            </a:r>
          </a:p>
        </p:txBody>
      </p:sp>
      <p:sp>
        <p:nvSpPr>
          <p:cNvPr id="962757" name="Rectangle 197"/>
          <p:cNvSpPr>
            <a:spLocks noChangeArrowheads="1"/>
          </p:cNvSpPr>
          <p:nvPr/>
        </p:nvSpPr>
        <p:spPr bwMode="auto">
          <a:xfrm>
            <a:off x="6829425" y="4981575"/>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CIR</a:t>
            </a:r>
          </a:p>
        </p:txBody>
      </p:sp>
      <p:sp>
        <p:nvSpPr>
          <p:cNvPr id="962758" name="Rectangle 198"/>
          <p:cNvSpPr>
            <a:spLocks noChangeArrowheads="1"/>
          </p:cNvSpPr>
          <p:nvPr/>
        </p:nvSpPr>
        <p:spPr bwMode="auto">
          <a:xfrm>
            <a:off x="6380163" y="4964113"/>
            <a:ext cx="517525" cy="366712"/>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30:</a:t>
            </a:r>
          </a:p>
        </p:txBody>
      </p:sp>
      <p:sp>
        <p:nvSpPr>
          <p:cNvPr id="962759" name="Rectangle 199"/>
          <p:cNvSpPr>
            <a:spLocks noChangeArrowheads="1"/>
          </p:cNvSpPr>
          <p:nvPr/>
        </p:nvSpPr>
        <p:spPr bwMode="auto">
          <a:xfrm>
            <a:off x="7340600" y="4981575"/>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60" name="Rectangle 200"/>
          <p:cNvSpPr>
            <a:spLocks noChangeArrowheads="1"/>
          </p:cNvSpPr>
          <p:nvPr/>
        </p:nvSpPr>
        <p:spPr bwMode="auto">
          <a:xfrm>
            <a:off x="7620000" y="4981575"/>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MIN</a:t>
            </a:r>
          </a:p>
        </p:txBody>
      </p:sp>
      <p:sp>
        <p:nvSpPr>
          <p:cNvPr id="962762" name="Rectangle 202"/>
          <p:cNvSpPr>
            <a:spLocks noChangeArrowheads="1"/>
          </p:cNvSpPr>
          <p:nvPr/>
        </p:nvSpPr>
        <p:spPr bwMode="auto">
          <a:xfrm>
            <a:off x="6829425" y="52244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CIR</a:t>
            </a:r>
          </a:p>
        </p:txBody>
      </p:sp>
      <p:sp>
        <p:nvSpPr>
          <p:cNvPr id="962763" name="Rectangle 203"/>
          <p:cNvSpPr>
            <a:spLocks noChangeArrowheads="1"/>
          </p:cNvSpPr>
          <p:nvPr/>
        </p:nvSpPr>
        <p:spPr bwMode="auto">
          <a:xfrm>
            <a:off x="6380163" y="52070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40:</a:t>
            </a:r>
          </a:p>
        </p:txBody>
      </p:sp>
      <p:sp>
        <p:nvSpPr>
          <p:cNvPr id="962764" name="Rectangle 204"/>
          <p:cNvSpPr>
            <a:spLocks noChangeArrowheads="1"/>
          </p:cNvSpPr>
          <p:nvPr/>
        </p:nvSpPr>
        <p:spPr bwMode="auto">
          <a:xfrm>
            <a:off x="7340600" y="52244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65" name="Rectangle 205"/>
          <p:cNvSpPr>
            <a:spLocks noChangeArrowheads="1"/>
          </p:cNvSpPr>
          <p:nvPr/>
        </p:nvSpPr>
        <p:spPr bwMode="auto">
          <a:xfrm>
            <a:off x="7620000" y="52244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MOU</a:t>
            </a:r>
          </a:p>
        </p:txBody>
      </p:sp>
      <p:sp>
        <p:nvSpPr>
          <p:cNvPr id="962767" name="Rectangle 207"/>
          <p:cNvSpPr>
            <a:spLocks noChangeArrowheads="1"/>
          </p:cNvSpPr>
          <p:nvPr/>
        </p:nvSpPr>
        <p:spPr bwMode="auto">
          <a:xfrm>
            <a:off x="6829425" y="54657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LOR</a:t>
            </a:r>
          </a:p>
        </p:txBody>
      </p:sp>
      <p:sp>
        <p:nvSpPr>
          <p:cNvPr id="962768" name="Rectangle 208"/>
          <p:cNvSpPr>
            <a:spLocks noChangeArrowheads="1"/>
          </p:cNvSpPr>
          <p:nvPr/>
        </p:nvSpPr>
        <p:spPr bwMode="auto">
          <a:xfrm>
            <a:off x="6380163" y="54483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40:</a:t>
            </a:r>
          </a:p>
        </p:txBody>
      </p:sp>
      <p:sp>
        <p:nvSpPr>
          <p:cNvPr id="962769" name="Rectangle 209"/>
          <p:cNvSpPr>
            <a:spLocks noChangeArrowheads="1"/>
          </p:cNvSpPr>
          <p:nvPr/>
        </p:nvSpPr>
        <p:spPr bwMode="auto">
          <a:xfrm>
            <a:off x="7340600" y="54657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70" name="Rectangle 210"/>
          <p:cNvSpPr>
            <a:spLocks noChangeArrowheads="1"/>
          </p:cNvSpPr>
          <p:nvPr/>
        </p:nvSpPr>
        <p:spPr bwMode="auto">
          <a:xfrm>
            <a:off x="7620000" y="54657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MOR</a:t>
            </a:r>
          </a:p>
        </p:txBody>
      </p:sp>
      <p:sp>
        <p:nvSpPr>
          <p:cNvPr id="962772" name="Rectangle 212"/>
          <p:cNvSpPr>
            <a:spLocks noChangeArrowheads="1"/>
          </p:cNvSpPr>
          <p:nvPr/>
        </p:nvSpPr>
        <p:spPr bwMode="auto">
          <a:xfrm>
            <a:off x="6829425" y="57070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EDO</a:t>
            </a:r>
          </a:p>
        </p:txBody>
      </p:sp>
      <p:sp>
        <p:nvSpPr>
          <p:cNvPr id="962773" name="Rectangle 213"/>
          <p:cNvSpPr>
            <a:spLocks noChangeArrowheads="1"/>
          </p:cNvSpPr>
          <p:nvPr/>
        </p:nvSpPr>
        <p:spPr bwMode="auto">
          <a:xfrm>
            <a:off x="6380163" y="56896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50:</a:t>
            </a:r>
          </a:p>
        </p:txBody>
      </p:sp>
      <p:sp>
        <p:nvSpPr>
          <p:cNvPr id="962774" name="Rectangle 214"/>
          <p:cNvSpPr>
            <a:spLocks noChangeArrowheads="1"/>
          </p:cNvSpPr>
          <p:nvPr/>
        </p:nvSpPr>
        <p:spPr bwMode="auto">
          <a:xfrm>
            <a:off x="7340600" y="57070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75" name="Rectangle 215"/>
          <p:cNvSpPr>
            <a:spLocks noChangeArrowheads="1"/>
          </p:cNvSpPr>
          <p:nvPr/>
        </p:nvSpPr>
        <p:spPr bwMode="auto">
          <a:xfrm>
            <a:off x="7620000" y="57070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ISE</a:t>
            </a:r>
          </a:p>
        </p:txBody>
      </p:sp>
      <p:sp>
        <p:nvSpPr>
          <p:cNvPr id="962777" name="Rectangle 217"/>
          <p:cNvSpPr>
            <a:spLocks noChangeArrowheads="1"/>
          </p:cNvSpPr>
          <p:nvPr/>
        </p:nvSpPr>
        <p:spPr bwMode="auto">
          <a:xfrm>
            <a:off x="6829425" y="59483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ISE</a:t>
            </a:r>
          </a:p>
        </p:txBody>
      </p:sp>
      <p:sp>
        <p:nvSpPr>
          <p:cNvPr id="962778" name="Rectangle 218"/>
          <p:cNvSpPr>
            <a:spLocks noChangeArrowheads="1"/>
          </p:cNvSpPr>
          <p:nvPr/>
        </p:nvSpPr>
        <p:spPr bwMode="auto">
          <a:xfrm>
            <a:off x="6380163" y="59309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50:</a:t>
            </a:r>
          </a:p>
        </p:txBody>
      </p:sp>
      <p:sp>
        <p:nvSpPr>
          <p:cNvPr id="962779" name="Rectangle 219"/>
          <p:cNvSpPr>
            <a:spLocks noChangeArrowheads="1"/>
          </p:cNvSpPr>
          <p:nvPr/>
        </p:nvSpPr>
        <p:spPr bwMode="auto">
          <a:xfrm>
            <a:off x="7340600" y="59483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80" name="Rectangle 220"/>
          <p:cNvSpPr>
            <a:spLocks noChangeArrowheads="1"/>
          </p:cNvSpPr>
          <p:nvPr/>
        </p:nvSpPr>
        <p:spPr bwMode="auto">
          <a:xfrm>
            <a:off x="7620000" y="59483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SOU</a:t>
            </a:r>
          </a:p>
        </p:txBody>
      </p:sp>
      <p:sp>
        <p:nvSpPr>
          <p:cNvPr id="962782" name="Rectangle 222"/>
          <p:cNvSpPr>
            <a:spLocks noChangeArrowheads="1"/>
          </p:cNvSpPr>
          <p:nvPr/>
        </p:nvSpPr>
        <p:spPr bwMode="auto">
          <a:xfrm>
            <a:off x="6829425" y="6189663"/>
            <a:ext cx="703263"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BLA</a:t>
            </a:r>
          </a:p>
        </p:txBody>
      </p:sp>
      <p:sp>
        <p:nvSpPr>
          <p:cNvPr id="962783" name="Rectangle 223"/>
          <p:cNvSpPr>
            <a:spLocks noChangeArrowheads="1"/>
          </p:cNvSpPr>
          <p:nvPr/>
        </p:nvSpPr>
        <p:spPr bwMode="auto">
          <a:xfrm>
            <a:off x="6380163" y="6172200"/>
            <a:ext cx="517525" cy="366713"/>
          </a:xfrm>
          <a:prstGeom prst="rect">
            <a:avLst/>
          </a:prstGeom>
          <a:noFill/>
          <a:ln w="9525">
            <a:noFill/>
            <a:miter lim="800000"/>
            <a:headEnd/>
            <a:tailEnd/>
          </a:ln>
          <a:effectLst/>
        </p:spPr>
        <p:txBody>
          <a:bodyPr>
            <a:prstTxWarp prst="textNoShape">
              <a:avLst/>
            </a:prstTxWarp>
            <a:spAutoFit/>
          </a:bodyPr>
          <a:lstStyle/>
          <a:p>
            <a:pPr algn="r"/>
            <a:r>
              <a:rPr lang="en-US" sz="1800" b="0">
                <a:solidFill>
                  <a:srgbClr val="000000"/>
                </a:solidFill>
              </a:rPr>
              <a:t>70:</a:t>
            </a:r>
          </a:p>
        </p:txBody>
      </p:sp>
      <p:sp>
        <p:nvSpPr>
          <p:cNvPr id="962784" name="Rectangle 224"/>
          <p:cNvSpPr>
            <a:spLocks noChangeArrowheads="1"/>
          </p:cNvSpPr>
          <p:nvPr/>
        </p:nvSpPr>
        <p:spPr bwMode="auto">
          <a:xfrm>
            <a:off x="7340600" y="6189663"/>
            <a:ext cx="384175" cy="336550"/>
          </a:xfrm>
          <a:prstGeom prst="rect">
            <a:avLst/>
          </a:prstGeom>
          <a:noFill/>
          <a:ln w="9525">
            <a:noFill/>
            <a:miter lim="800000"/>
            <a:headEnd/>
            <a:tailEnd/>
          </a:ln>
          <a:effectLst/>
        </p:spPr>
        <p:txBody>
          <a:bodyPr wrap="none">
            <a:prstTxWarp prst="textNoShape">
              <a:avLst/>
            </a:prstTxWarp>
            <a:spAutoFit/>
          </a:bodyPr>
          <a:lstStyle/>
          <a:p>
            <a:pPr algn="ctr"/>
            <a:r>
              <a:rPr lang="en-US" sz="1600">
                <a:solidFill>
                  <a:srgbClr val="000000"/>
                </a:solidFill>
                <a:latin typeface="Symbol" charset="2"/>
                <a:sym typeface="Symbol" charset="2"/>
              </a:rPr>
              <a:t></a:t>
            </a:r>
            <a:endParaRPr lang="en-US" sz="1600">
              <a:solidFill>
                <a:srgbClr val="000000"/>
              </a:solidFill>
              <a:latin typeface="Helvetica Neue" charset="0"/>
            </a:endParaRPr>
          </a:p>
        </p:txBody>
      </p:sp>
      <p:sp>
        <p:nvSpPr>
          <p:cNvPr id="962785" name="Rectangle 225"/>
          <p:cNvSpPr>
            <a:spLocks noChangeArrowheads="1"/>
          </p:cNvSpPr>
          <p:nvPr/>
        </p:nvSpPr>
        <p:spPr bwMode="auto">
          <a:xfrm>
            <a:off x="7620000" y="6189663"/>
            <a:ext cx="711200" cy="336550"/>
          </a:xfrm>
          <a:prstGeom prst="rect">
            <a:avLst/>
          </a:prstGeom>
          <a:noFill/>
          <a:ln w="9525">
            <a:noFill/>
            <a:miter lim="800000"/>
            <a:headEnd/>
            <a:tailEnd/>
          </a:ln>
          <a:effectLst/>
        </p:spPr>
        <p:txBody>
          <a:bodyPr>
            <a:prstTxWarp prst="textNoShape">
              <a:avLst/>
            </a:prstTxWarp>
            <a:spAutoFit/>
          </a:bodyPr>
          <a:lstStyle/>
          <a:p>
            <a:r>
              <a:rPr lang="en-US" sz="1600">
                <a:solidFill>
                  <a:srgbClr val="000000"/>
                </a:solidFill>
                <a:latin typeface="Helvetica Neue" charset="0"/>
              </a:rPr>
              <a:t>MOU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26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26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27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26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7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27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27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7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27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27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27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27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27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27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26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26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26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27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27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270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270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27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27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27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27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27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27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27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27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27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27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627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27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627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27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27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627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627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27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627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2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627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627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62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627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627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27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627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6274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27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275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627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6275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627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6275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627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627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627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627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6276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6276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6276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6277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627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6277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627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6277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6277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6277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6277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6278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6278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6278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6278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6278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3" presetClass="emph" presetSubtype="2" fill="hold" grpId="1" nodeType="clickEffect">
                                  <p:stCondLst>
                                    <p:cond delay="0"/>
                                  </p:stCondLst>
                                  <p:childTnLst>
                                    <p:animClr clrSpc="rgb" dir="cw">
                                      <p:cBhvr override="childStyle">
                                        <p:cTn id="160" dur="100" fill="hold"/>
                                        <p:tgtEl>
                                          <p:spTgt spid="962691"/>
                                        </p:tgtEl>
                                        <p:attrNameLst>
                                          <p:attrName>style.color</p:attrName>
                                        </p:attrNameLst>
                                      </p:cBhvr>
                                      <p:to>
                                        <a:srgbClr val="969696"/>
                                      </p:to>
                                    </p:animClr>
                                  </p:childTnLst>
                                </p:cTn>
                              </p:par>
                              <p:par>
                                <p:cTn id="161" presetID="3" presetClass="emph" presetSubtype="2" fill="hold" grpId="1" nodeType="withEffect">
                                  <p:stCondLst>
                                    <p:cond delay="0"/>
                                  </p:stCondLst>
                                  <p:childTnLst>
                                    <p:animClr clrSpc="rgb" dir="cw">
                                      <p:cBhvr override="childStyle">
                                        <p:cTn id="162" dur="100" fill="hold"/>
                                        <p:tgtEl>
                                          <p:spTgt spid="962692"/>
                                        </p:tgtEl>
                                        <p:attrNameLst>
                                          <p:attrName>style.color</p:attrName>
                                        </p:attrNameLst>
                                      </p:cBhvr>
                                      <p:to>
                                        <a:srgbClr val="969696"/>
                                      </p:to>
                                    </p:animClr>
                                  </p:childTnLst>
                                </p:cTn>
                              </p:par>
                              <p:par>
                                <p:cTn id="163" presetID="3" presetClass="emph" presetSubtype="2" fill="hold" grpId="1" nodeType="withEffect">
                                  <p:stCondLst>
                                    <p:cond delay="0"/>
                                  </p:stCondLst>
                                  <p:childTnLst>
                                    <p:animClr clrSpc="rgb" dir="cw">
                                      <p:cBhvr override="childStyle">
                                        <p:cTn id="164" dur="100" fill="hold"/>
                                        <p:tgtEl>
                                          <p:spTgt spid="962634"/>
                                        </p:tgtEl>
                                        <p:attrNameLst>
                                          <p:attrName>style.color</p:attrName>
                                        </p:attrNameLst>
                                      </p:cBhvr>
                                      <p:to>
                                        <a:srgbClr val="969696"/>
                                      </p:to>
                                    </p:animClr>
                                  </p:childTnLst>
                                </p:cTn>
                              </p:par>
                              <p:par>
                                <p:cTn id="165" presetID="3" presetClass="emph" presetSubtype="2" fill="hold" grpId="1" nodeType="withEffect">
                                  <p:stCondLst>
                                    <p:cond delay="0"/>
                                  </p:stCondLst>
                                  <p:childTnLst>
                                    <p:animClr clrSpc="rgb" dir="cw">
                                      <p:cBhvr override="childStyle">
                                        <p:cTn id="166" dur="100" fill="hold"/>
                                        <p:tgtEl>
                                          <p:spTgt spid="962635"/>
                                        </p:tgtEl>
                                        <p:attrNameLst>
                                          <p:attrName>style.color</p:attrName>
                                        </p:attrNameLst>
                                      </p:cBhvr>
                                      <p:to>
                                        <a:srgbClr val="969696"/>
                                      </p:to>
                                    </p:animClr>
                                  </p:childTnLst>
                                </p:cTn>
                              </p:par>
                              <p:par>
                                <p:cTn id="167" presetID="7" presetClass="emph" presetSubtype="2" fill="hold" nodeType="withEffect">
                                  <p:stCondLst>
                                    <p:cond delay="0"/>
                                  </p:stCondLst>
                                  <p:childTnLst>
                                    <p:animClr clrSpc="rgb" dir="cw">
                                      <p:cBhvr>
                                        <p:cTn id="168" dur="100" fill="hold"/>
                                        <p:tgtEl>
                                          <p:spTgt spid="962619"/>
                                        </p:tgtEl>
                                        <p:attrNameLst>
                                          <p:attrName>stroke.color</p:attrName>
                                        </p:attrNameLst>
                                      </p:cBhvr>
                                      <p:to>
                                        <a:srgbClr val="FF0000"/>
                                      </p:to>
                                    </p:animClr>
                                    <p:set>
                                      <p:cBhvr>
                                        <p:cTn id="169" dur="100" fill="hold"/>
                                        <p:tgtEl>
                                          <p:spTgt spid="962619"/>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100" fill="hold"/>
                                        <p:tgtEl>
                                          <p:spTgt spid="962620"/>
                                        </p:tgtEl>
                                        <p:attrNameLst>
                                          <p:attrName>stroke.color</p:attrName>
                                        </p:attrNameLst>
                                      </p:cBhvr>
                                      <p:to>
                                        <a:srgbClr val="FF0000"/>
                                      </p:to>
                                    </p:animClr>
                                    <p:set>
                                      <p:cBhvr>
                                        <p:cTn id="172" dur="100" fill="hold"/>
                                        <p:tgtEl>
                                          <p:spTgt spid="962620"/>
                                        </p:tgtEl>
                                        <p:attrNameLst>
                                          <p:attrName>stroke.on</p:attrName>
                                        </p:attrNameLst>
                                      </p:cBhvr>
                                      <p:to>
                                        <p:strVal val="true"/>
                                      </p:to>
                                    </p:set>
                                  </p:childTnLst>
                                </p:cTn>
                              </p:par>
                              <p:par>
                                <p:cTn id="173" presetID="7" presetClass="emph" presetSubtype="2" fill="hold" nodeType="withEffect">
                                  <p:stCondLst>
                                    <p:cond delay="0"/>
                                  </p:stCondLst>
                                  <p:childTnLst>
                                    <p:animClr clrSpc="rgb" dir="cw">
                                      <p:cBhvr>
                                        <p:cTn id="174" dur="100" fill="hold"/>
                                        <p:tgtEl>
                                          <p:spTgt spid="962602"/>
                                        </p:tgtEl>
                                        <p:attrNameLst>
                                          <p:attrName>stroke.color</p:attrName>
                                        </p:attrNameLst>
                                      </p:cBhvr>
                                      <p:to>
                                        <a:srgbClr val="FF0000"/>
                                      </p:to>
                                    </p:animClr>
                                    <p:set>
                                      <p:cBhvr>
                                        <p:cTn id="175" dur="100" fill="hold"/>
                                        <p:tgtEl>
                                          <p:spTgt spid="962602"/>
                                        </p:tgtEl>
                                        <p:attrNameLst>
                                          <p:attrName>stroke.on</p:attrName>
                                        </p:attrNameLst>
                                      </p:cBhvr>
                                      <p:to>
                                        <p:strVal val="true"/>
                                      </p:to>
                                    </p:set>
                                  </p:childTnLst>
                                </p:cTn>
                              </p:par>
                              <p:par>
                                <p:cTn id="176" presetID="1" presetClass="emph" presetSubtype="2" fill="hold" nodeType="withEffect">
                                  <p:stCondLst>
                                    <p:cond delay="0"/>
                                  </p:stCondLst>
                                  <p:childTnLst>
                                    <p:animClr clrSpc="rgb" dir="cw">
                                      <p:cBhvr>
                                        <p:cTn id="177" dur="100" fill="hold"/>
                                        <p:tgtEl>
                                          <p:spTgt spid="962619"/>
                                        </p:tgtEl>
                                        <p:attrNameLst>
                                          <p:attrName>fillcolor</p:attrName>
                                        </p:attrNameLst>
                                      </p:cBhvr>
                                      <p:to>
                                        <a:srgbClr val="FF0000"/>
                                      </p:to>
                                    </p:animClr>
                                    <p:set>
                                      <p:cBhvr>
                                        <p:cTn id="178" dur="100" fill="hold"/>
                                        <p:tgtEl>
                                          <p:spTgt spid="962619"/>
                                        </p:tgtEl>
                                        <p:attrNameLst>
                                          <p:attrName>fill.type</p:attrName>
                                        </p:attrNameLst>
                                      </p:cBhvr>
                                      <p:to>
                                        <p:strVal val="solid"/>
                                      </p:to>
                                    </p:set>
                                    <p:set>
                                      <p:cBhvr>
                                        <p:cTn id="179" dur="100" fill="hold"/>
                                        <p:tgtEl>
                                          <p:spTgt spid="962619"/>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100" fill="hold"/>
                                        <p:tgtEl>
                                          <p:spTgt spid="962620"/>
                                        </p:tgtEl>
                                        <p:attrNameLst>
                                          <p:attrName>fillcolor</p:attrName>
                                        </p:attrNameLst>
                                      </p:cBhvr>
                                      <p:to>
                                        <a:srgbClr val="FF0000"/>
                                      </p:to>
                                    </p:animClr>
                                    <p:set>
                                      <p:cBhvr>
                                        <p:cTn id="182" dur="100" fill="hold"/>
                                        <p:tgtEl>
                                          <p:spTgt spid="962620"/>
                                        </p:tgtEl>
                                        <p:attrNameLst>
                                          <p:attrName>fill.type</p:attrName>
                                        </p:attrNameLst>
                                      </p:cBhvr>
                                      <p:to>
                                        <p:strVal val="solid"/>
                                      </p:to>
                                    </p:set>
                                    <p:set>
                                      <p:cBhvr>
                                        <p:cTn id="183" dur="100" fill="hold"/>
                                        <p:tgtEl>
                                          <p:spTgt spid="962620"/>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3" presetClass="emph" presetSubtype="2" fill="hold" grpId="1" nodeType="clickEffect">
                                  <p:stCondLst>
                                    <p:cond delay="0"/>
                                  </p:stCondLst>
                                  <p:childTnLst>
                                    <p:animClr clrSpc="rgb" dir="cw">
                                      <p:cBhvr override="childStyle">
                                        <p:cTn id="187" dur="100" fill="hold"/>
                                        <p:tgtEl>
                                          <p:spTgt spid="962697"/>
                                        </p:tgtEl>
                                        <p:attrNameLst>
                                          <p:attrName>style.color</p:attrName>
                                        </p:attrNameLst>
                                      </p:cBhvr>
                                      <p:to>
                                        <a:srgbClr val="969696"/>
                                      </p:to>
                                    </p:animClr>
                                  </p:childTnLst>
                                </p:cTn>
                              </p:par>
                              <p:par>
                                <p:cTn id="188" presetID="3" presetClass="emph" presetSubtype="2" fill="hold" grpId="1" nodeType="withEffect">
                                  <p:stCondLst>
                                    <p:cond delay="0"/>
                                  </p:stCondLst>
                                  <p:childTnLst>
                                    <p:animClr clrSpc="rgb" dir="cw">
                                      <p:cBhvr override="childStyle">
                                        <p:cTn id="189" dur="100" fill="hold"/>
                                        <p:tgtEl>
                                          <p:spTgt spid="962698"/>
                                        </p:tgtEl>
                                        <p:attrNameLst>
                                          <p:attrName>style.color</p:attrName>
                                        </p:attrNameLst>
                                      </p:cBhvr>
                                      <p:to>
                                        <a:srgbClr val="969696"/>
                                      </p:to>
                                    </p:animClr>
                                  </p:childTnLst>
                                </p:cTn>
                              </p:par>
                              <p:par>
                                <p:cTn id="190" presetID="3" presetClass="emph" presetSubtype="2" fill="hold" grpId="1" nodeType="withEffect">
                                  <p:stCondLst>
                                    <p:cond delay="0"/>
                                  </p:stCondLst>
                                  <p:childTnLst>
                                    <p:animClr clrSpc="rgb" dir="cw">
                                      <p:cBhvr override="childStyle">
                                        <p:cTn id="191" dur="100" fill="hold"/>
                                        <p:tgtEl>
                                          <p:spTgt spid="962699"/>
                                        </p:tgtEl>
                                        <p:attrNameLst>
                                          <p:attrName>style.color</p:attrName>
                                        </p:attrNameLst>
                                      </p:cBhvr>
                                      <p:to>
                                        <a:srgbClr val="969696"/>
                                      </p:to>
                                    </p:animClr>
                                  </p:childTnLst>
                                </p:cTn>
                              </p:par>
                              <p:par>
                                <p:cTn id="192" presetID="3" presetClass="emph" presetSubtype="2" fill="hold" grpId="1" nodeType="withEffect">
                                  <p:stCondLst>
                                    <p:cond delay="0"/>
                                  </p:stCondLst>
                                  <p:childTnLst>
                                    <p:animClr clrSpc="rgb" dir="cw">
                                      <p:cBhvr override="childStyle">
                                        <p:cTn id="193" dur="100" fill="hold"/>
                                        <p:tgtEl>
                                          <p:spTgt spid="962700"/>
                                        </p:tgtEl>
                                        <p:attrNameLst>
                                          <p:attrName>style.color</p:attrName>
                                        </p:attrNameLst>
                                      </p:cBhvr>
                                      <p:to>
                                        <a:srgbClr val="969696"/>
                                      </p:to>
                                    </p:animClr>
                                  </p:childTnLst>
                                </p:cTn>
                              </p:par>
                              <p:par>
                                <p:cTn id="194" presetID="7" presetClass="emph" presetSubtype="2" fill="hold" nodeType="withEffect">
                                  <p:stCondLst>
                                    <p:cond delay="0"/>
                                  </p:stCondLst>
                                  <p:childTnLst>
                                    <p:animClr clrSpc="rgb" dir="cw">
                                      <p:cBhvr>
                                        <p:cTn id="195" dur="100" fill="hold"/>
                                        <p:tgtEl>
                                          <p:spTgt spid="962610"/>
                                        </p:tgtEl>
                                        <p:attrNameLst>
                                          <p:attrName>stroke.color</p:attrName>
                                        </p:attrNameLst>
                                      </p:cBhvr>
                                      <p:to>
                                        <a:schemeClr val="accent2"/>
                                      </p:to>
                                    </p:animClr>
                                    <p:set>
                                      <p:cBhvr>
                                        <p:cTn id="196" dur="100" fill="hold"/>
                                        <p:tgtEl>
                                          <p:spTgt spid="962610"/>
                                        </p:tgtEl>
                                        <p:attrNameLst>
                                          <p:attrName>stroke.on</p:attrName>
                                        </p:attrNameLst>
                                      </p:cBhvr>
                                      <p:to>
                                        <p:strVal val="true"/>
                                      </p:to>
                                    </p:set>
                                  </p:childTnLst>
                                </p:cTn>
                              </p:par>
                              <p:par>
                                <p:cTn id="197" presetID="7" presetClass="emph" presetSubtype="2" fill="hold" nodeType="withEffect">
                                  <p:stCondLst>
                                    <p:cond delay="0"/>
                                  </p:stCondLst>
                                  <p:childTnLst>
                                    <p:animClr clrSpc="rgb" dir="cw">
                                      <p:cBhvr>
                                        <p:cTn id="198" dur="100" fill="hold"/>
                                        <p:tgtEl>
                                          <p:spTgt spid="962628"/>
                                        </p:tgtEl>
                                        <p:attrNameLst>
                                          <p:attrName>stroke.color</p:attrName>
                                        </p:attrNameLst>
                                      </p:cBhvr>
                                      <p:to>
                                        <a:schemeClr val="accent2"/>
                                      </p:to>
                                    </p:animClr>
                                    <p:set>
                                      <p:cBhvr>
                                        <p:cTn id="199" dur="100" fill="hold"/>
                                        <p:tgtEl>
                                          <p:spTgt spid="962628"/>
                                        </p:tgtEl>
                                        <p:attrNameLst>
                                          <p:attrName>stroke.on</p:attrName>
                                        </p:attrNameLst>
                                      </p:cBhvr>
                                      <p:to>
                                        <p:strVal val="true"/>
                                      </p:to>
                                    </p:set>
                                  </p:childTnLst>
                                </p:cTn>
                              </p:par>
                              <p:par>
                                <p:cTn id="200" presetID="7" presetClass="emph" presetSubtype="2" fill="hold" nodeType="withEffect">
                                  <p:stCondLst>
                                    <p:cond delay="0"/>
                                  </p:stCondLst>
                                  <p:childTnLst>
                                    <p:animClr clrSpc="rgb" dir="cw">
                                      <p:cBhvr>
                                        <p:cTn id="201" dur="100" fill="hold"/>
                                        <p:tgtEl>
                                          <p:spTgt spid="962625"/>
                                        </p:tgtEl>
                                        <p:attrNameLst>
                                          <p:attrName>stroke.color</p:attrName>
                                        </p:attrNameLst>
                                      </p:cBhvr>
                                      <p:to>
                                        <a:schemeClr val="accent2"/>
                                      </p:to>
                                    </p:animClr>
                                    <p:set>
                                      <p:cBhvr>
                                        <p:cTn id="202" dur="100" fill="hold"/>
                                        <p:tgtEl>
                                          <p:spTgt spid="962625"/>
                                        </p:tgtEl>
                                        <p:attrNameLst>
                                          <p:attrName>stroke.on</p:attrName>
                                        </p:attrNameLst>
                                      </p:cBhvr>
                                      <p:to>
                                        <p:strVal val="true"/>
                                      </p:to>
                                    </p:set>
                                  </p:childTnLst>
                                </p:cTn>
                              </p:par>
                              <p:par>
                                <p:cTn id="203" presetID="1" presetClass="emph" presetSubtype="2" fill="hold" nodeType="withEffect">
                                  <p:stCondLst>
                                    <p:cond delay="0"/>
                                  </p:stCondLst>
                                  <p:childTnLst>
                                    <p:animClr clrSpc="rgb" dir="cw">
                                      <p:cBhvr>
                                        <p:cTn id="204" dur="100" fill="hold"/>
                                        <p:tgtEl>
                                          <p:spTgt spid="962628"/>
                                        </p:tgtEl>
                                        <p:attrNameLst>
                                          <p:attrName>fillcolor</p:attrName>
                                        </p:attrNameLst>
                                      </p:cBhvr>
                                      <p:to>
                                        <a:schemeClr val="accent2"/>
                                      </p:to>
                                    </p:animClr>
                                    <p:set>
                                      <p:cBhvr>
                                        <p:cTn id="205" dur="100" fill="hold"/>
                                        <p:tgtEl>
                                          <p:spTgt spid="962628"/>
                                        </p:tgtEl>
                                        <p:attrNameLst>
                                          <p:attrName>fill.type</p:attrName>
                                        </p:attrNameLst>
                                      </p:cBhvr>
                                      <p:to>
                                        <p:strVal val="solid"/>
                                      </p:to>
                                    </p:set>
                                    <p:set>
                                      <p:cBhvr>
                                        <p:cTn id="206" dur="100" fill="hold"/>
                                        <p:tgtEl>
                                          <p:spTgt spid="962628"/>
                                        </p:tgtEl>
                                        <p:attrNameLst>
                                          <p:attrName>fill.on</p:attrName>
                                        </p:attrNameLst>
                                      </p:cBhvr>
                                      <p:to>
                                        <p:strVal val="true"/>
                                      </p:to>
                                    </p:set>
                                  </p:childTnLst>
                                </p:cTn>
                              </p:par>
                              <p:par>
                                <p:cTn id="207" presetID="1" presetClass="emph" presetSubtype="2" fill="hold" nodeType="withEffect">
                                  <p:stCondLst>
                                    <p:cond delay="0"/>
                                  </p:stCondLst>
                                  <p:childTnLst>
                                    <p:animClr clrSpc="rgb" dir="cw">
                                      <p:cBhvr>
                                        <p:cTn id="208" dur="100" fill="hold"/>
                                        <p:tgtEl>
                                          <p:spTgt spid="962625"/>
                                        </p:tgtEl>
                                        <p:attrNameLst>
                                          <p:attrName>fillcolor</p:attrName>
                                        </p:attrNameLst>
                                      </p:cBhvr>
                                      <p:to>
                                        <a:schemeClr val="accent2"/>
                                      </p:to>
                                    </p:animClr>
                                    <p:set>
                                      <p:cBhvr>
                                        <p:cTn id="209" dur="100" fill="hold"/>
                                        <p:tgtEl>
                                          <p:spTgt spid="962625"/>
                                        </p:tgtEl>
                                        <p:attrNameLst>
                                          <p:attrName>fill.type</p:attrName>
                                        </p:attrNameLst>
                                      </p:cBhvr>
                                      <p:to>
                                        <p:strVal val="solid"/>
                                      </p:to>
                                    </p:set>
                                    <p:set>
                                      <p:cBhvr>
                                        <p:cTn id="210" dur="100" fill="hold"/>
                                        <p:tgtEl>
                                          <p:spTgt spid="962625"/>
                                        </p:tgtEl>
                                        <p:attrNameLst>
                                          <p:attrName>fill.on</p:attrName>
                                        </p:attrNameLst>
                                      </p:cBhvr>
                                      <p:to>
                                        <p:strVal val="true"/>
                                      </p:to>
                                    </p:set>
                                  </p:childTnLst>
                                </p:cTn>
                              </p:par>
                            </p:childTnLst>
                          </p:cTn>
                        </p:par>
                      </p:childTnLst>
                    </p:cTn>
                  </p:par>
                  <p:par>
                    <p:cTn id="211" fill="hold">
                      <p:stCondLst>
                        <p:cond delay="indefinite"/>
                      </p:stCondLst>
                      <p:childTnLst>
                        <p:par>
                          <p:cTn id="212" fill="hold">
                            <p:stCondLst>
                              <p:cond delay="0"/>
                            </p:stCondLst>
                            <p:childTnLst>
                              <p:par>
                                <p:cTn id="213" presetID="3" presetClass="emph" presetSubtype="2" fill="hold" grpId="1" nodeType="clickEffect">
                                  <p:stCondLst>
                                    <p:cond delay="0"/>
                                  </p:stCondLst>
                                  <p:childTnLst>
                                    <p:animClr clrSpc="rgb" dir="cw">
                                      <p:cBhvr override="childStyle">
                                        <p:cTn id="214" dur="100" fill="hold"/>
                                        <p:tgtEl>
                                          <p:spTgt spid="962704"/>
                                        </p:tgtEl>
                                        <p:attrNameLst>
                                          <p:attrName>style.color</p:attrName>
                                        </p:attrNameLst>
                                      </p:cBhvr>
                                      <p:to>
                                        <a:srgbClr val="969696"/>
                                      </p:to>
                                    </p:animClr>
                                  </p:childTnLst>
                                </p:cTn>
                              </p:par>
                              <p:par>
                                <p:cTn id="215" presetID="3" presetClass="emph" presetSubtype="2" fill="hold" grpId="1" nodeType="withEffect">
                                  <p:stCondLst>
                                    <p:cond delay="0"/>
                                  </p:stCondLst>
                                  <p:childTnLst>
                                    <p:animClr clrSpc="rgb" dir="cw">
                                      <p:cBhvr override="childStyle">
                                        <p:cTn id="216" dur="100" fill="hold"/>
                                        <p:tgtEl>
                                          <p:spTgt spid="962702"/>
                                        </p:tgtEl>
                                        <p:attrNameLst>
                                          <p:attrName>style.color</p:attrName>
                                        </p:attrNameLst>
                                      </p:cBhvr>
                                      <p:to>
                                        <a:srgbClr val="969696"/>
                                      </p:to>
                                    </p:animClr>
                                  </p:childTnLst>
                                </p:cTn>
                              </p:par>
                              <p:par>
                                <p:cTn id="217" presetID="3" presetClass="emph" presetSubtype="2" fill="hold" grpId="1" nodeType="withEffect">
                                  <p:stCondLst>
                                    <p:cond delay="0"/>
                                  </p:stCondLst>
                                  <p:childTnLst>
                                    <p:animClr clrSpc="rgb" dir="cw">
                                      <p:cBhvr override="childStyle">
                                        <p:cTn id="218" dur="100" fill="hold"/>
                                        <p:tgtEl>
                                          <p:spTgt spid="962703"/>
                                        </p:tgtEl>
                                        <p:attrNameLst>
                                          <p:attrName>style.color</p:attrName>
                                        </p:attrNameLst>
                                      </p:cBhvr>
                                      <p:to>
                                        <a:srgbClr val="969696"/>
                                      </p:to>
                                    </p:animClr>
                                  </p:childTnLst>
                                </p:cTn>
                              </p:par>
                              <p:par>
                                <p:cTn id="219" presetID="3" presetClass="emph" presetSubtype="2" fill="hold" grpId="1" nodeType="withEffect">
                                  <p:stCondLst>
                                    <p:cond delay="0"/>
                                  </p:stCondLst>
                                  <p:childTnLst>
                                    <p:animClr clrSpc="rgb" dir="cw">
                                      <p:cBhvr override="childStyle">
                                        <p:cTn id="220" dur="100" fill="hold"/>
                                        <p:tgtEl>
                                          <p:spTgt spid="962705"/>
                                        </p:tgtEl>
                                        <p:attrNameLst>
                                          <p:attrName>style.color</p:attrName>
                                        </p:attrNameLst>
                                      </p:cBhvr>
                                      <p:to>
                                        <a:srgbClr val="969696"/>
                                      </p:to>
                                    </p:animClr>
                                  </p:childTnLst>
                                </p:cTn>
                              </p:par>
                              <p:par>
                                <p:cTn id="221" presetID="7" presetClass="emph" presetSubtype="2" fill="hold" nodeType="withEffect">
                                  <p:stCondLst>
                                    <p:cond delay="0"/>
                                  </p:stCondLst>
                                  <p:childTnLst>
                                    <p:animClr clrSpc="rgb" dir="cw">
                                      <p:cBhvr>
                                        <p:cTn id="222" dur="100" fill="hold"/>
                                        <p:tgtEl>
                                          <p:spTgt spid="962599"/>
                                        </p:tgtEl>
                                        <p:attrNameLst>
                                          <p:attrName>stroke.color</p:attrName>
                                        </p:attrNameLst>
                                      </p:cBhvr>
                                      <p:to>
                                        <a:srgbClr val="FF0000"/>
                                      </p:to>
                                    </p:animClr>
                                    <p:set>
                                      <p:cBhvr>
                                        <p:cTn id="223" dur="100" fill="hold"/>
                                        <p:tgtEl>
                                          <p:spTgt spid="962599"/>
                                        </p:tgtEl>
                                        <p:attrNameLst>
                                          <p:attrName>stroke.on</p:attrName>
                                        </p:attrNameLst>
                                      </p:cBhvr>
                                      <p:to>
                                        <p:strVal val="true"/>
                                      </p:to>
                                    </p:set>
                                  </p:childTnLst>
                                </p:cTn>
                              </p:par>
                              <p:par>
                                <p:cTn id="224" presetID="7" presetClass="emph" presetSubtype="2" fill="hold" nodeType="withEffect">
                                  <p:stCondLst>
                                    <p:cond delay="0"/>
                                  </p:stCondLst>
                                  <p:childTnLst>
                                    <p:animClr clrSpc="rgb" dir="cw">
                                      <p:cBhvr>
                                        <p:cTn id="225" dur="100" fill="hold"/>
                                        <p:tgtEl>
                                          <p:spTgt spid="962618"/>
                                        </p:tgtEl>
                                        <p:attrNameLst>
                                          <p:attrName>stroke.color</p:attrName>
                                        </p:attrNameLst>
                                      </p:cBhvr>
                                      <p:to>
                                        <a:srgbClr val="FF0000"/>
                                      </p:to>
                                    </p:animClr>
                                    <p:set>
                                      <p:cBhvr>
                                        <p:cTn id="226" dur="100" fill="hold"/>
                                        <p:tgtEl>
                                          <p:spTgt spid="962618"/>
                                        </p:tgtEl>
                                        <p:attrNameLst>
                                          <p:attrName>stroke.on</p:attrName>
                                        </p:attrNameLst>
                                      </p:cBhvr>
                                      <p:to>
                                        <p:strVal val="true"/>
                                      </p:to>
                                    </p:set>
                                  </p:childTnLst>
                                </p:cTn>
                              </p:par>
                              <p:par>
                                <p:cTn id="227" presetID="1" presetClass="emph" presetSubtype="2" fill="hold" nodeType="withEffect">
                                  <p:stCondLst>
                                    <p:cond delay="0"/>
                                  </p:stCondLst>
                                  <p:childTnLst>
                                    <p:animClr clrSpc="rgb" dir="cw">
                                      <p:cBhvr>
                                        <p:cTn id="228" dur="100" fill="hold"/>
                                        <p:tgtEl>
                                          <p:spTgt spid="962618"/>
                                        </p:tgtEl>
                                        <p:attrNameLst>
                                          <p:attrName>fillcolor</p:attrName>
                                        </p:attrNameLst>
                                      </p:cBhvr>
                                      <p:to>
                                        <a:srgbClr val="FF0000"/>
                                      </p:to>
                                    </p:animClr>
                                    <p:set>
                                      <p:cBhvr>
                                        <p:cTn id="229" dur="100" fill="hold"/>
                                        <p:tgtEl>
                                          <p:spTgt spid="962618"/>
                                        </p:tgtEl>
                                        <p:attrNameLst>
                                          <p:attrName>fill.type</p:attrName>
                                        </p:attrNameLst>
                                      </p:cBhvr>
                                      <p:to>
                                        <p:strVal val="solid"/>
                                      </p:to>
                                    </p:set>
                                    <p:set>
                                      <p:cBhvr>
                                        <p:cTn id="230" dur="100" fill="hold"/>
                                        <p:tgtEl>
                                          <p:spTgt spid="962618"/>
                                        </p:tgtEl>
                                        <p:attrNameLst>
                                          <p:attrName>fill.on</p:attrName>
                                        </p:attrNameLst>
                                      </p:cBhvr>
                                      <p:to>
                                        <p:strVal val="true"/>
                                      </p:to>
                                    </p:set>
                                  </p:childTnLst>
                                </p:cTn>
                              </p:par>
                            </p:childTnLst>
                          </p:cTn>
                        </p:par>
                      </p:childTnLst>
                    </p:cTn>
                  </p:par>
                  <p:par>
                    <p:cTn id="231" fill="hold">
                      <p:stCondLst>
                        <p:cond delay="indefinite"/>
                      </p:stCondLst>
                      <p:childTnLst>
                        <p:par>
                          <p:cTn id="232" fill="hold">
                            <p:stCondLst>
                              <p:cond delay="0"/>
                            </p:stCondLst>
                            <p:childTnLst>
                              <p:par>
                                <p:cTn id="233" presetID="3" presetClass="emph" presetSubtype="2" fill="hold" grpId="1" nodeType="clickEffect">
                                  <p:stCondLst>
                                    <p:cond delay="0"/>
                                  </p:stCondLst>
                                  <p:childTnLst>
                                    <p:animClr clrSpc="rgb" dir="cw">
                                      <p:cBhvr override="childStyle">
                                        <p:cTn id="234" dur="100" fill="hold"/>
                                        <p:tgtEl>
                                          <p:spTgt spid="962707"/>
                                        </p:tgtEl>
                                        <p:attrNameLst>
                                          <p:attrName>style.color</p:attrName>
                                        </p:attrNameLst>
                                      </p:cBhvr>
                                      <p:to>
                                        <a:srgbClr val="969696"/>
                                      </p:to>
                                    </p:animClr>
                                  </p:childTnLst>
                                </p:cTn>
                              </p:par>
                              <p:par>
                                <p:cTn id="235" presetID="3" presetClass="emph" presetSubtype="2" fill="hold" grpId="1" nodeType="withEffect">
                                  <p:stCondLst>
                                    <p:cond delay="0"/>
                                  </p:stCondLst>
                                  <p:childTnLst>
                                    <p:animClr clrSpc="rgb" dir="cw">
                                      <p:cBhvr override="childStyle">
                                        <p:cTn id="236" dur="100" fill="hold"/>
                                        <p:tgtEl>
                                          <p:spTgt spid="962708"/>
                                        </p:tgtEl>
                                        <p:attrNameLst>
                                          <p:attrName>style.color</p:attrName>
                                        </p:attrNameLst>
                                      </p:cBhvr>
                                      <p:to>
                                        <a:srgbClr val="969696"/>
                                      </p:to>
                                    </p:animClr>
                                  </p:childTnLst>
                                </p:cTn>
                              </p:par>
                              <p:par>
                                <p:cTn id="237" presetID="3" presetClass="emph" presetSubtype="2" fill="hold" grpId="1" nodeType="withEffect">
                                  <p:stCondLst>
                                    <p:cond delay="0"/>
                                  </p:stCondLst>
                                  <p:childTnLst>
                                    <p:animClr clrSpc="rgb" dir="cw">
                                      <p:cBhvr override="childStyle">
                                        <p:cTn id="238" dur="100" fill="hold"/>
                                        <p:tgtEl>
                                          <p:spTgt spid="962709"/>
                                        </p:tgtEl>
                                        <p:attrNameLst>
                                          <p:attrName>style.color</p:attrName>
                                        </p:attrNameLst>
                                      </p:cBhvr>
                                      <p:to>
                                        <a:srgbClr val="969696"/>
                                      </p:to>
                                    </p:animClr>
                                  </p:childTnLst>
                                </p:cTn>
                              </p:par>
                              <p:par>
                                <p:cTn id="239" presetID="3" presetClass="emph" presetSubtype="2" fill="hold" grpId="1" nodeType="withEffect">
                                  <p:stCondLst>
                                    <p:cond delay="0"/>
                                  </p:stCondLst>
                                  <p:childTnLst>
                                    <p:animClr clrSpc="rgb" dir="cw">
                                      <p:cBhvr override="childStyle">
                                        <p:cTn id="240" dur="100" fill="hold"/>
                                        <p:tgtEl>
                                          <p:spTgt spid="962710"/>
                                        </p:tgtEl>
                                        <p:attrNameLst>
                                          <p:attrName>style.color</p:attrName>
                                        </p:attrNameLst>
                                      </p:cBhvr>
                                      <p:to>
                                        <a:srgbClr val="969696"/>
                                      </p:to>
                                    </p:animClr>
                                  </p:childTnLst>
                                </p:cTn>
                              </p:par>
                              <p:par>
                                <p:cTn id="241" presetID="7" presetClass="emph" presetSubtype="2" fill="hold" nodeType="withEffect">
                                  <p:stCondLst>
                                    <p:cond delay="0"/>
                                  </p:stCondLst>
                                  <p:childTnLst>
                                    <p:animClr clrSpc="rgb" dir="cw">
                                      <p:cBhvr>
                                        <p:cTn id="242" dur="100" fill="hold"/>
                                        <p:tgtEl>
                                          <p:spTgt spid="962605"/>
                                        </p:tgtEl>
                                        <p:attrNameLst>
                                          <p:attrName>stroke.color</p:attrName>
                                        </p:attrNameLst>
                                      </p:cBhvr>
                                      <p:to>
                                        <a:schemeClr val="accent2"/>
                                      </p:to>
                                    </p:animClr>
                                    <p:set>
                                      <p:cBhvr>
                                        <p:cTn id="243" dur="100" fill="hold"/>
                                        <p:tgtEl>
                                          <p:spTgt spid="962605"/>
                                        </p:tgtEl>
                                        <p:attrNameLst>
                                          <p:attrName>stroke.on</p:attrName>
                                        </p:attrNameLst>
                                      </p:cBhvr>
                                      <p:to>
                                        <p:strVal val="true"/>
                                      </p:to>
                                    </p:set>
                                  </p:childTnLst>
                                </p:cTn>
                              </p:par>
                              <p:par>
                                <p:cTn id="244" presetID="7" presetClass="emph" presetSubtype="2" fill="hold" nodeType="withEffect">
                                  <p:stCondLst>
                                    <p:cond delay="0"/>
                                  </p:stCondLst>
                                  <p:childTnLst>
                                    <p:animClr clrSpc="rgb" dir="cw">
                                      <p:cBhvr>
                                        <p:cTn id="245" dur="100" fill="hold"/>
                                        <p:tgtEl>
                                          <p:spTgt spid="962626"/>
                                        </p:tgtEl>
                                        <p:attrNameLst>
                                          <p:attrName>stroke.color</p:attrName>
                                        </p:attrNameLst>
                                      </p:cBhvr>
                                      <p:to>
                                        <a:schemeClr val="accent2"/>
                                      </p:to>
                                    </p:animClr>
                                    <p:set>
                                      <p:cBhvr>
                                        <p:cTn id="246" dur="100" fill="hold"/>
                                        <p:tgtEl>
                                          <p:spTgt spid="962626"/>
                                        </p:tgtEl>
                                        <p:attrNameLst>
                                          <p:attrName>stroke.on</p:attrName>
                                        </p:attrNameLst>
                                      </p:cBhvr>
                                      <p:to>
                                        <p:strVal val="true"/>
                                      </p:to>
                                    </p:set>
                                  </p:childTnLst>
                                </p:cTn>
                              </p:par>
                              <p:par>
                                <p:cTn id="247" presetID="1" presetClass="emph" presetSubtype="2" fill="hold" nodeType="withEffect">
                                  <p:stCondLst>
                                    <p:cond delay="0"/>
                                  </p:stCondLst>
                                  <p:childTnLst>
                                    <p:animClr clrSpc="rgb" dir="cw">
                                      <p:cBhvr>
                                        <p:cTn id="248" dur="100" fill="hold"/>
                                        <p:tgtEl>
                                          <p:spTgt spid="962626"/>
                                        </p:tgtEl>
                                        <p:attrNameLst>
                                          <p:attrName>fillcolor</p:attrName>
                                        </p:attrNameLst>
                                      </p:cBhvr>
                                      <p:to>
                                        <a:schemeClr val="accent2"/>
                                      </p:to>
                                    </p:animClr>
                                    <p:set>
                                      <p:cBhvr>
                                        <p:cTn id="249" dur="100" fill="hold"/>
                                        <p:tgtEl>
                                          <p:spTgt spid="962626"/>
                                        </p:tgtEl>
                                        <p:attrNameLst>
                                          <p:attrName>fill.type</p:attrName>
                                        </p:attrNameLst>
                                      </p:cBhvr>
                                      <p:to>
                                        <p:strVal val="solid"/>
                                      </p:to>
                                    </p:set>
                                    <p:set>
                                      <p:cBhvr>
                                        <p:cTn id="250" dur="100" fill="hold"/>
                                        <p:tgtEl>
                                          <p:spTgt spid="962626"/>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3" presetClass="emph" presetSubtype="2" fill="hold" grpId="1" nodeType="clickEffect">
                                  <p:stCondLst>
                                    <p:cond delay="0"/>
                                  </p:stCondLst>
                                  <p:childTnLst>
                                    <p:animClr clrSpc="rgb" dir="cw">
                                      <p:cBhvr override="childStyle">
                                        <p:cTn id="254" dur="100" fill="hold"/>
                                        <p:tgtEl>
                                          <p:spTgt spid="962712"/>
                                        </p:tgtEl>
                                        <p:attrNameLst>
                                          <p:attrName>style.color</p:attrName>
                                        </p:attrNameLst>
                                      </p:cBhvr>
                                      <p:to>
                                        <a:srgbClr val="969696"/>
                                      </p:to>
                                    </p:animClr>
                                  </p:childTnLst>
                                </p:cTn>
                              </p:par>
                              <p:par>
                                <p:cTn id="255" presetID="3" presetClass="emph" presetSubtype="2" fill="hold" grpId="1" nodeType="withEffect">
                                  <p:stCondLst>
                                    <p:cond delay="0"/>
                                  </p:stCondLst>
                                  <p:childTnLst>
                                    <p:animClr clrSpc="rgb" dir="cw">
                                      <p:cBhvr override="childStyle">
                                        <p:cTn id="256" dur="100" fill="hold"/>
                                        <p:tgtEl>
                                          <p:spTgt spid="962713"/>
                                        </p:tgtEl>
                                        <p:attrNameLst>
                                          <p:attrName>style.color</p:attrName>
                                        </p:attrNameLst>
                                      </p:cBhvr>
                                      <p:to>
                                        <a:srgbClr val="969696"/>
                                      </p:to>
                                    </p:animClr>
                                  </p:childTnLst>
                                </p:cTn>
                              </p:par>
                              <p:par>
                                <p:cTn id="257" presetID="3" presetClass="emph" presetSubtype="2" fill="hold" grpId="1" nodeType="withEffect">
                                  <p:stCondLst>
                                    <p:cond delay="0"/>
                                  </p:stCondLst>
                                  <p:childTnLst>
                                    <p:animClr clrSpc="rgb" dir="cw">
                                      <p:cBhvr override="childStyle">
                                        <p:cTn id="258" dur="100" fill="hold"/>
                                        <p:tgtEl>
                                          <p:spTgt spid="962714"/>
                                        </p:tgtEl>
                                        <p:attrNameLst>
                                          <p:attrName>style.color</p:attrName>
                                        </p:attrNameLst>
                                      </p:cBhvr>
                                      <p:to>
                                        <a:srgbClr val="969696"/>
                                      </p:to>
                                    </p:animClr>
                                  </p:childTnLst>
                                </p:cTn>
                              </p:par>
                              <p:par>
                                <p:cTn id="259" presetID="3" presetClass="emph" presetSubtype="2" fill="hold" grpId="1" nodeType="withEffect">
                                  <p:stCondLst>
                                    <p:cond delay="0"/>
                                  </p:stCondLst>
                                  <p:childTnLst>
                                    <p:animClr clrSpc="rgb" dir="cw">
                                      <p:cBhvr override="childStyle">
                                        <p:cTn id="260" dur="100" fill="hold"/>
                                        <p:tgtEl>
                                          <p:spTgt spid="962715"/>
                                        </p:tgtEl>
                                        <p:attrNameLst>
                                          <p:attrName>style.color</p:attrName>
                                        </p:attrNameLst>
                                      </p:cBhvr>
                                      <p:to>
                                        <a:srgbClr val="969696"/>
                                      </p:to>
                                    </p:animClr>
                                  </p:childTnLst>
                                </p:cTn>
                              </p:par>
                              <p:par>
                                <p:cTn id="261" presetID="7" presetClass="emph" presetSubtype="2" fill="hold" nodeType="withEffect">
                                  <p:stCondLst>
                                    <p:cond delay="0"/>
                                  </p:stCondLst>
                                  <p:childTnLst>
                                    <p:animClr clrSpc="rgb" dir="cw">
                                      <p:cBhvr>
                                        <p:cTn id="262" dur="100" fill="hold"/>
                                        <p:tgtEl>
                                          <p:spTgt spid="962606"/>
                                        </p:tgtEl>
                                        <p:attrNameLst>
                                          <p:attrName>stroke.color</p:attrName>
                                        </p:attrNameLst>
                                      </p:cBhvr>
                                      <p:to>
                                        <a:srgbClr val="969696"/>
                                      </p:to>
                                    </p:animClr>
                                    <p:set>
                                      <p:cBhvr>
                                        <p:cTn id="263" dur="100" fill="hold"/>
                                        <p:tgtEl>
                                          <p:spTgt spid="962606"/>
                                        </p:tgtEl>
                                        <p:attrNameLst>
                                          <p:attrName>stroke.on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3" presetClass="emph" presetSubtype="2" fill="hold" grpId="1" nodeType="clickEffect">
                                  <p:stCondLst>
                                    <p:cond delay="0"/>
                                  </p:stCondLst>
                                  <p:childTnLst>
                                    <p:animClr clrSpc="rgb" dir="cw">
                                      <p:cBhvr override="childStyle">
                                        <p:cTn id="267" dur="100" fill="hold"/>
                                        <p:tgtEl>
                                          <p:spTgt spid="962718"/>
                                        </p:tgtEl>
                                        <p:attrNameLst>
                                          <p:attrName>style.color</p:attrName>
                                        </p:attrNameLst>
                                      </p:cBhvr>
                                      <p:to>
                                        <a:srgbClr val="969696"/>
                                      </p:to>
                                    </p:animClr>
                                  </p:childTnLst>
                                </p:cTn>
                              </p:par>
                              <p:par>
                                <p:cTn id="268" presetID="3" presetClass="emph" presetSubtype="2" fill="hold" grpId="1" nodeType="withEffect">
                                  <p:stCondLst>
                                    <p:cond delay="0"/>
                                  </p:stCondLst>
                                  <p:childTnLst>
                                    <p:animClr clrSpc="rgb" dir="cw">
                                      <p:cBhvr override="childStyle">
                                        <p:cTn id="269" dur="100" fill="hold"/>
                                        <p:tgtEl>
                                          <p:spTgt spid="962717"/>
                                        </p:tgtEl>
                                        <p:attrNameLst>
                                          <p:attrName>style.color</p:attrName>
                                        </p:attrNameLst>
                                      </p:cBhvr>
                                      <p:to>
                                        <a:srgbClr val="969696"/>
                                      </p:to>
                                    </p:animClr>
                                  </p:childTnLst>
                                </p:cTn>
                              </p:par>
                              <p:par>
                                <p:cTn id="270" presetID="3" presetClass="emph" presetSubtype="2" fill="hold" grpId="1" nodeType="withEffect">
                                  <p:stCondLst>
                                    <p:cond delay="0"/>
                                  </p:stCondLst>
                                  <p:childTnLst>
                                    <p:animClr clrSpc="rgb" dir="cw">
                                      <p:cBhvr override="childStyle">
                                        <p:cTn id="271" dur="100" fill="hold"/>
                                        <p:tgtEl>
                                          <p:spTgt spid="962719"/>
                                        </p:tgtEl>
                                        <p:attrNameLst>
                                          <p:attrName>style.color</p:attrName>
                                        </p:attrNameLst>
                                      </p:cBhvr>
                                      <p:to>
                                        <a:srgbClr val="969696"/>
                                      </p:to>
                                    </p:animClr>
                                  </p:childTnLst>
                                </p:cTn>
                              </p:par>
                              <p:par>
                                <p:cTn id="272" presetID="3" presetClass="emph" presetSubtype="2" fill="hold" grpId="1" nodeType="withEffect">
                                  <p:stCondLst>
                                    <p:cond delay="0"/>
                                  </p:stCondLst>
                                  <p:childTnLst>
                                    <p:animClr clrSpc="rgb" dir="cw">
                                      <p:cBhvr override="childStyle">
                                        <p:cTn id="273" dur="100" fill="hold"/>
                                        <p:tgtEl>
                                          <p:spTgt spid="962720"/>
                                        </p:tgtEl>
                                        <p:attrNameLst>
                                          <p:attrName>style.color</p:attrName>
                                        </p:attrNameLst>
                                      </p:cBhvr>
                                      <p:to>
                                        <a:srgbClr val="969696"/>
                                      </p:to>
                                    </p:animClr>
                                  </p:childTnLst>
                                </p:cTn>
                              </p:par>
                              <p:par>
                                <p:cTn id="274" presetID="7" presetClass="emph" presetSubtype="2" fill="hold" nodeType="withEffect">
                                  <p:stCondLst>
                                    <p:cond delay="0"/>
                                  </p:stCondLst>
                                  <p:childTnLst>
                                    <p:animClr clrSpc="rgb" dir="cw">
                                      <p:cBhvr>
                                        <p:cTn id="275" dur="100" fill="hold"/>
                                        <p:tgtEl>
                                          <p:spTgt spid="962601"/>
                                        </p:tgtEl>
                                        <p:attrNameLst>
                                          <p:attrName>stroke.color</p:attrName>
                                        </p:attrNameLst>
                                      </p:cBhvr>
                                      <p:to>
                                        <a:srgbClr val="009900"/>
                                      </p:to>
                                    </p:animClr>
                                    <p:set>
                                      <p:cBhvr>
                                        <p:cTn id="276" dur="100" fill="hold"/>
                                        <p:tgtEl>
                                          <p:spTgt spid="962601"/>
                                        </p:tgtEl>
                                        <p:attrNameLst>
                                          <p:attrName>stroke.on</p:attrName>
                                        </p:attrNameLst>
                                      </p:cBhvr>
                                      <p:to>
                                        <p:strVal val="true"/>
                                      </p:to>
                                    </p:set>
                                  </p:childTnLst>
                                </p:cTn>
                              </p:par>
                              <p:par>
                                <p:cTn id="277" presetID="7" presetClass="emph" presetSubtype="2" fill="hold" nodeType="withEffect">
                                  <p:stCondLst>
                                    <p:cond delay="0"/>
                                  </p:stCondLst>
                                  <p:childTnLst>
                                    <p:animClr clrSpc="rgb" dir="cw">
                                      <p:cBhvr>
                                        <p:cTn id="278" dur="100" fill="hold"/>
                                        <p:tgtEl>
                                          <p:spTgt spid="962630"/>
                                        </p:tgtEl>
                                        <p:attrNameLst>
                                          <p:attrName>stroke.color</p:attrName>
                                        </p:attrNameLst>
                                      </p:cBhvr>
                                      <p:to>
                                        <a:srgbClr val="009900"/>
                                      </p:to>
                                    </p:animClr>
                                    <p:set>
                                      <p:cBhvr>
                                        <p:cTn id="279" dur="100" fill="hold"/>
                                        <p:tgtEl>
                                          <p:spTgt spid="962630"/>
                                        </p:tgtEl>
                                        <p:attrNameLst>
                                          <p:attrName>stroke.on</p:attrName>
                                        </p:attrNameLst>
                                      </p:cBhvr>
                                      <p:to>
                                        <p:strVal val="true"/>
                                      </p:to>
                                    </p:set>
                                  </p:childTnLst>
                                </p:cTn>
                              </p:par>
                              <p:par>
                                <p:cTn id="280" presetID="7" presetClass="emph" presetSubtype="2" fill="hold" nodeType="withEffect">
                                  <p:stCondLst>
                                    <p:cond delay="0"/>
                                  </p:stCondLst>
                                  <p:childTnLst>
                                    <p:animClr clrSpc="rgb" dir="cw">
                                      <p:cBhvr>
                                        <p:cTn id="281" dur="100" fill="hold"/>
                                        <p:tgtEl>
                                          <p:spTgt spid="962631"/>
                                        </p:tgtEl>
                                        <p:attrNameLst>
                                          <p:attrName>stroke.color</p:attrName>
                                        </p:attrNameLst>
                                      </p:cBhvr>
                                      <p:to>
                                        <a:srgbClr val="009900"/>
                                      </p:to>
                                    </p:animClr>
                                    <p:set>
                                      <p:cBhvr>
                                        <p:cTn id="282" dur="100" fill="hold"/>
                                        <p:tgtEl>
                                          <p:spTgt spid="962631"/>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100" fill="hold"/>
                                        <p:tgtEl>
                                          <p:spTgt spid="962630"/>
                                        </p:tgtEl>
                                        <p:attrNameLst>
                                          <p:attrName>fillcolor</p:attrName>
                                        </p:attrNameLst>
                                      </p:cBhvr>
                                      <p:to>
                                        <a:srgbClr val="009900"/>
                                      </p:to>
                                    </p:animClr>
                                    <p:set>
                                      <p:cBhvr>
                                        <p:cTn id="285" dur="100" fill="hold"/>
                                        <p:tgtEl>
                                          <p:spTgt spid="962630"/>
                                        </p:tgtEl>
                                        <p:attrNameLst>
                                          <p:attrName>fill.type</p:attrName>
                                        </p:attrNameLst>
                                      </p:cBhvr>
                                      <p:to>
                                        <p:strVal val="solid"/>
                                      </p:to>
                                    </p:set>
                                    <p:set>
                                      <p:cBhvr>
                                        <p:cTn id="286" dur="100" fill="hold"/>
                                        <p:tgtEl>
                                          <p:spTgt spid="962630"/>
                                        </p:tgtEl>
                                        <p:attrNameLst>
                                          <p:attrName>fill.on</p:attrName>
                                        </p:attrNameLst>
                                      </p:cBhvr>
                                      <p:to>
                                        <p:strVal val="true"/>
                                      </p:to>
                                    </p:set>
                                  </p:childTnLst>
                                </p:cTn>
                              </p:par>
                              <p:par>
                                <p:cTn id="287" presetID="1" presetClass="emph" presetSubtype="2" fill="hold" nodeType="withEffect">
                                  <p:stCondLst>
                                    <p:cond delay="0"/>
                                  </p:stCondLst>
                                  <p:childTnLst>
                                    <p:animClr clrSpc="rgb" dir="cw">
                                      <p:cBhvr>
                                        <p:cTn id="288" dur="100" fill="hold"/>
                                        <p:tgtEl>
                                          <p:spTgt spid="962631"/>
                                        </p:tgtEl>
                                        <p:attrNameLst>
                                          <p:attrName>fillcolor</p:attrName>
                                        </p:attrNameLst>
                                      </p:cBhvr>
                                      <p:to>
                                        <a:srgbClr val="009900"/>
                                      </p:to>
                                    </p:animClr>
                                    <p:set>
                                      <p:cBhvr>
                                        <p:cTn id="289" dur="100" fill="hold"/>
                                        <p:tgtEl>
                                          <p:spTgt spid="962631"/>
                                        </p:tgtEl>
                                        <p:attrNameLst>
                                          <p:attrName>fill.type</p:attrName>
                                        </p:attrNameLst>
                                      </p:cBhvr>
                                      <p:to>
                                        <p:strVal val="solid"/>
                                      </p:to>
                                    </p:set>
                                    <p:set>
                                      <p:cBhvr>
                                        <p:cTn id="290" dur="100" fill="hold"/>
                                        <p:tgtEl>
                                          <p:spTgt spid="962631"/>
                                        </p:tgtEl>
                                        <p:attrNameLst>
                                          <p:attrName>fill.on</p:attrName>
                                        </p:attrNameLst>
                                      </p:cBhvr>
                                      <p:to>
                                        <p:strVal val="true"/>
                                      </p:to>
                                    </p:set>
                                  </p:childTnLst>
                                </p:cTn>
                              </p:par>
                            </p:childTnLst>
                          </p:cTn>
                        </p:par>
                      </p:childTnLst>
                    </p:cTn>
                  </p:par>
                  <p:par>
                    <p:cTn id="291" fill="hold">
                      <p:stCondLst>
                        <p:cond delay="indefinite"/>
                      </p:stCondLst>
                      <p:childTnLst>
                        <p:par>
                          <p:cTn id="292" fill="hold">
                            <p:stCondLst>
                              <p:cond delay="0"/>
                            </p:stCondLst>
                            <p:childTnLst>
                              <p:par>
                                <p:cTn id="293" presetID="3" presetClass="emph" presetSubtype="2" fill="hold" grpId="1" nodeType="clickEffect">
                                  <p:stCondLst>
                                    <p:cond delay="0"/>
                                  </p:stCondLst>
                                  <p:childTnLst>
                                    <p:animClr clrSpc="rgb" dir="cw">
                                      <p:cBhvr override="childStyle">
                                        <p:cTn id="294" dur="100" fill="hold"/>
                                        <p:tgtEl>
                                          <p:spTgt spid="962722"/>
                                        </p:tgtEl>
                                        <p:attrNameLst>
                                          <p:attrName>style.color</p:attrName>
                                        </p:attrNameLst>
                                      </p:cBhvr>
                                      <p:to>
                                        <a:srgbClr val="969696"/>
                                      </p:to>
                                    </p:animClr>
                                  </p:childTnLst>
                                </p:cTn>
                              </p:par>
                              <p:par>
                                <p:cTn id="295" presetID="3" presetClass="emph" presetSubtype="2" fill="hold" grpId="1" nodeType="withEffect">
                                  <p:stCondLst>
                                    <p:cond delay="0"/>
                                  </p:stCondLst>
                                  <p:childTnLst>
                                    <p:animClr clrSpc="rgb" dir="cw">
                                      <p:cBhvr override="childStyle">
                                        <p:cTn id="296" dur="100" fill="hold"/>
                                        <p:tgtEl>
                                          <p:spTgt spid="962723"/>
                                        </p:tgtEl>
                                        <p:attrNameLst>
                                          <p:attrName>style.color</p:attrName>
                                        </p:attrNameLst>
                                      </p:cBhvr>
                                      <p:to>
                                        <a:srgbClr val="969696"/>
                                      </p:to>
                                    </p:animClr>
                                  </p:childTnLst>
                                </p:cTn>
                              </p:par>
                              <p:par>
                                <p:cTn id="297" presetID="3" presetClass="emph" presetSubtype="2" fill="hold" grpId="1" nodeType="withEffect">
                                  <p:stCondLst>
                                    <p:cond delay="0"/>
                                  </p:stCondLst>
                                  <p:childTnLst>
                                    <p:animClr clrSpc="rgb" dir="cw">
                                      <p:cBhvr override="childStyle">
                                        <p:cTn id="298" dur="100" fill="hold"/>
                                        <p:tgtEl>
                                          <p:spTgt spid="962724"/>
                                        </p:tgtEl>
                                        <p:attrNameLst>
                                          <p:attrName>style.color</p:attrName>
                                        </p:attrNameLst>
                                      </p:cBhvr>
                                      <p:to>
                                        <a:srgbClr val="969696"/>
                                      </p:to>
                                    </p:animClr>
                                  </p:childTnLst>
                                </p:cTn>
                              </p:par>
                              <p:par>
                                <p:cTn id="299" presetID="3" presetClass="emph" presetSubtype="2" fill="hold" grpId="1" nodeType="withEffect">
                                  <p:stCondLst>
                                    <p:cond delay="0"/>
                                  </p:stCondLst>
                                  <p:childTnLst>
                                    <p:animClr clrSpc="rgb" dir="cw">
                                      <p:cBhvr override="childStyle">
                                        <p:cTn id="300" dur="100" fill="hold"/>
                                        <p:tgtEl>
                                          <p:spTgt spid="962725"/>
                                        </p:tgtEl>
                                        <p:attrNameLst>
                                          <p:attrName>style.color</p:attrName>
                                        </p:attrNameLst>
                                      </p:cBhvr>
                                      <p:to>
                                        <a:srgbClr val="969696"/>
                                      </p:to>
                                    </p:animClr>
                                  </p:childTnLst>
                                </p:cTn>
                              </p:par>
                              <p:par>
                                <p:cTn id="301" presetID="7" presetClass="emph" presetSubtype="2" fill="hold" nodeType="withEffect">
                                  <p:stCondLst>
                                    <p:cond delay="0"/>
                                  </p:stCondLst>
                                  <p:childTnLst>
                                    <p:animClr clrSpc="rgb" dir="cw">
                                      <p:cBhvr>
                                        <p:cTn id="302" dur="100" fill="hold"/>
                                        <p:tgtEl>
                                          <p:spTgt spid="962611"/>
                                        </p:tgtEl>
                                        <p:attrNameLst>
                                          <p:attrName>stroke.color</p:attrName>
                                        </p:attrNameLst>
                                      </p:cBhvr>
                                      <p:to>
                                        <a:schemeClr val="accent2"/>
                                      </p:to>
                                    </p:animClr>
                                    <p:set>
                                      <p:cBhvr>
                                        <p:cTn id="303" dur="100" fill="hold"/>
                                        <p:tgtEl>
                                          <p:spTgt spid="962611"/>
                                        </p:tgtEl>
                                        <p:attrNameLst>
                                          <p:attrName>stroke.on</p:attrName>
                                        </p:attrNameLst>
                                      </p:cBhvr>
                                      <p:to>
                                        <p:strVal val="true"/>
                                      </p:to>
                                    </p:set>
                                  </p:childTnLst>
                                </p:cTn>
                              </p:par>
                              <p:par>
                                <p:cTn id="304" presetID="7" presetClass="emph" presetSubtype="2" fill="hold" nodeType="withEffect">
                                  <p:stCondLst>
                                    <p:cond delay="0"/>
                                  </p:stCondLst>
                                  <p:childTnLst>
                                    <p:animClr clrSpc="rgb" dir="cw">
                                      <p:cBhvr>
                                        <p:cTn id="305" dur="100" fill="hold"/>
                                        <p:tgtEl>
                                          <p:spTgt spid="962632"/>
                                        </p:tgtEl>
                                        <p:attrNameLst>
                                          <p:attrName>stroke.color</p:attrName>
                                        </p:attrNameLst>
                                      </p:cBhvr>
                                      <p:to>
                                        <a:schemeClr val="accent2"/>
                                      </p:to>
                                    </p:animClr>
                                    <p:set>
                                      <p:cBhvr>
                                        <p:cTn id="306" dur="100" fill="hold"/>
                                        <p:tgtEl>
                                          <p:spTgt spid="962632"/>
                                        </p:tgtEl>
                                        <p:attrNameLst>
                                          <p:attrName>stroke.on</p:attrName>
                                        </p:attrNameLst>
                                      </p:cBhvr>
                                      <p:to>
                                        <p:strVal val="true"/>
                                      </p:to>
                                    </p:set>
                                  </p:childTnLst>
                                </p:cTn>
                              </p:par>
                              <p:par>
                                <p:cTn id="307" presetID="1" presetClass="emph" presetSubtype="2" fill="hold" nodeType="withEffect">
                                  <p:stCondLst>
                                    <p:cond delay="0"/>
                                  </p:stCondLst>
                                  <p:childTnLst>
                                    <p:animClr clrSpc="rgb" dir="cw">
                                      <p:cBhvr>
                                        <p:cTn id="308" dur="100" fill="hold"/>
                                        <p:tgtEl>
                                          <p:spTgt spid="962632"/>
                                        </p:tgtEl>
                                        <p:attrNameLst>
                                          <p:attrName>fillcolor</p:attrName>
                                        </p:attrNameLst>
                                      </p:cBhvr>
                                      <p:to>
                                        <a:schemeClr val="accent2"/>
                                      </p:to>
                                    </p:animClr>
                                    <p:set>
                                      <p:cBhvr>
                                        <p:cTn id="309" dur="100" fill="hold"/>
                                        <p:tgtEl>
                                          <p:spTgt spid="962632"/>
                                        </p:tgtEl>
                                        <p:attrNameLst>
                                          <p:attrName>fill.type</p:attrName>
                                        </p:attrNameLst>
                                      </p:cBhvr>
                                      <p:to>
                                        <p:strVal val="solid"/>
                                      </p:to>
                                    </p:set>
                                    <p:set>
                                      <p:cBhvr>
                                        <p:cTn id="310" dur="100" fill="hold"/>
                                        <p:tgtEl>
                                          <p:spTgt spid="962632"/>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3" presetClass="emph" presetSubtype="2" fill="hold" grpId="1" nodeType="clickEffect">
                                  <p:stCondLst>
                                    <p:cond delay="0"/>
                                  </p:stCondLst>
                                  <p:childTnLst>
                                    <p:animClr clrSpc="rgb" dir="cw">
                                      <p:cBhvr override="childStyle">
                                        <p:cTn id="314" dur="100" fill="hold"/>
                                        <p:tgtEl>
                                          <p:spTgt spid="962727"/>
                                        </p:tgtEl>
                                        <p:attrNameLst>
                                          <p:attrName>style.color</p:attrName>
                                        </p:attrNameLst>
                                      </p:cBhvr>
                                      <p:to>
                                        <a:srgbClr val="969696"/>
                                      </p:to>
                                    </p:animClr>
                                  </p:childTnLst>
                                </p:cTn>
                              </p:par>
                              <p:par>
                                <p:cTn id="315" presetID="3" presetClass="emph" presetSubtype="2" fill="hold" grpId="1" nodeType="withEffect">
                                  <p:stCondLst>
                                    <p:cond delay="0"/>
                                  </p:stCondLst>
                                  <p:childTnLst>
                                    <p:animClr clrSpc="rgb" dir="cw">
                                      <p:cBhvr override="childStyle">
                                        <p:cTn id="316" dur="100" fill="hold"/>
                                        <p:tgtEl>
                                          <p:spTgt spid="962728"/>
                                        </p:tgtEl>
                                        <p:attrNameLst>
                                          <p:attrName>style.color</p:attrName>
                                        </p:attrNameLst>
                                      </p:cBhvr>
                                      <p:to>
                                        <a:srgbClr val="969696"/>
                                      </p:to>
                                    </p:animClr>
                                  </p:childTnLst>
                                </p:cTn>
                              </p:par>
                              <p:par>
                                <p:cTn id="317" presetID="3" presetClass="emph" presetSubtype="2" fill="hold" grpId="1" nodeType="withEffect">
                                  <p:stCondLst>
                                    <p:cond delay="0"/>
                                  </p:stCondLst>
                                  <p:childTnLst>
                                    <p:animClr clrSpc="rgb" dir="cw">
                                      <p:cBhvr override="childStyle">
                                        <p:cTn id="318" dur="100" fill="hold"/>
                                        <p:tgtEl>
                                          <p:spTgt spid="962729"/>
                                        </p:tgtEl>
                                        <p:attrNameLst>
                                          <p:attrName>style.color</p:attrName>
                                        </p:attrNameLst>
                                      </p:cBhvr>
                                      <p:to>
                                        <a:srgbClr val="969696"/>
                                      </p:to>
                                    </p:animClr>
                                  </p:childTnLst>
                                </p:cTn>
                              </p:par>
                              <p:par>
                                <p:cTn id="319" presetID="3" presetClass="emph" presetSubtype="2" fill="hold" grpId="1" nodeType="withEffect">
                                  <p:stCondLst>
                                    <p:cond delay="0"/>
                                  </p:stCondLst>
                                  <p:childTnLst>
                                    <p:animClr clrSpc="rgb" dir="cw">
                                      <p:cBhvr override="childStyle">
                                        <p:cTn id="320" dur="100" fill="hold"/>
                                        <p:tgtEl>
                                          <p:spTgt spid="962730"/>
                                        </p:tgtEl>
                                        <p:attrNameLst>
                                          <p:attrName>style.color</p:attrName>
                                        </p:attrNameLst>
                                      </p:cBhvr>
                                      <p:to>
                                        <a:srgbClr val="969696"/>
                                      </p:to>
                                    </p:animClr>
                                  </p:childTnLst>
                                </p:cTn>
                              </p:par>
                              <p:par>
                                <p:cTn id="321" presetID="7" presetClass="emph" presetSubtype="2" fill="hold" nodeType="withEffect">
                                  <p:stCondLst>
                                    <p:cond delay="0"/>
                                  </p:stCondLst>
                                  <p:childTnLst>
                                    <p:animClr clrSpc="rgb" dir="cw">
                                      <p:cBhvr>
                                        <p:cTn id="322" dur="100" fill="hold"/>
                                        <p:tgtEl>
                                          <p:spTgt spid="962614"/>
                                        </p:tgtEl>
                                        <p:attrNameLst>
                                          <p:attrName>stroke.color</p:attrName>
                                        </p:attrNameLst>
                                      </p:cBhvr>
                                      <p:to>
                                        <a:srgbClr val="969696"/>
                                      </p:to>
                                    </p:animClr>
                                    <p:set>
                                      <p:cBhvr>
                                        <p:cTn id="323" dur="100" fill="hold"/>
                                        <p:tgtEl>
                                          <p:spTgt spid="962614"/>
                                        </p:tgtEl>
                                        <p:attrNameLst>
                                          <p:attrName>stroke.on</p:attrName>
                                        </p:attrNameLst>
                                      </p:cBhvr>
                                      <p:to>
                                        <p:strVal val="true"/>
                                      </p:to>
                                    </p:set>
                                  </p:childTnLst>
                                </p:cTn>
                              </p:par>
                            </p:childTnLst>
                          </p:cTn>
                        </p:par>
                      </p:childTnLst>
                    </p:cTn>
                  </p:par>
                  <p:par>
                    <p:cTn id="324" fill="hold">
                      <p:stCondLst>
                        <p:cond delay="indefinite"/>
                      </p:stCondLst>
                      <p:childTnLst>
                        <p:par>
                          <p:cTn id="325" fill="hold">
                            <p:stCondLst>
                              <p:cond delay="0"/>
                            </p:stCondLst>
                            <p:childTnLst>
                              <p:par>
                                <p:cTn id="326" presetID="3" presetClass="emph" presetSubtype="2" fill="hold" grpId="1" nodeType="clickEffect">
                                  <p:stCondLst>
                                    <p:cond delay="0"/>
                                  </p:stCondLst>
                                  <p:childTnLst>
                                    <p:animClr clrSpc="rgb" dir="cw">
                                      <p:cBhvr override="childStyle">
                                        <p:cTn id="327" dur="100" fill="hold"/>
                                        <p:tgtEl>
                                          <p:spTgt spid="962732"/>
                                        </p:tgtEl>
                                        <p:attrNameLst>
                                          <p:attrName>style.color</p:attrName>
                                        </p:attrNameLst>
                                      </p:cBhvr>
                                      <p:to>
                                        <a:srgbClr val="969696"/>
                                      </p:to>
                                    </p:animClr>
                                  </p:childTnLst>
                                </p:cTn>
                              </p:par>
                              <p:par>
                                <p:cTn id="328" presetID="3" presetClass="emph" presetSubtype="2" fill="hold" grpId="1" nodeType="withEffect">
                                  <p:stCondLst>
                                    <p:cond delay="0"/>
                                  </p:stCondLst>
                                  <p:childTnLst>
                                    <p:animClr clrSpc="rgb" dir="cw">
                                      <p:cBhvr override="childStyle">
                                        <p:cTn id="329" dur="100" fill="hold"/>
                                        <p:tgtEl>
                                          <p:spTgt spid="962733"/>
                                        </p:tgtEl>
                                        <p:attrNameLst>
                                          <p:attrName>style.color</p:attrName>
                                        </p:attrNameLst>
                                      </p:cBhvr>
                                      <p:to>
                                        <a:srgbClr val="969696"/>
                                      </p:to>
                                    </p:animClr>
                                  </p:childTnLst>
                                </p:cTn>
                              </p:par>
                              <p:par>
                                <p:cTn id="330" presetID="3" presetClass="emph" presetSubtype="2" fill="hold" grpId="1" nodeType="withEffect">
                                  <p:stCondLst>
                                    <p:cond delay="0"/>
                                  </p:stCondLst>
                                  <p:childTnLst>
                                    <p:animClr clrSpc="rgb" dir="cw">
                                      <p:cBhvr override="childStyle">
                                        <p:cTn id="331" dur="100" fill="hold"/>
                                        <p:tgtEl>
                                          <p:spTgt spid="962734"/>
                                        </p:tgtEl>
                                        <p:attrNameLst>
                                          <p:attrName>style.color</p:attrName>
                                        </p:attrNameLst>
                                      </p:cBhvr>
                                      <p:to>
                                        <a:srgbClr val="969696"/>
                                      </p:to>
                                    </p:animClr>
                                  </p:childTnLst>
                                </p:cTn>
                              </p:par>
                              <p:par>
                                <p:cTn id="332" presetID="3" presetClass="emph" presetSubtype="2" fill="hold" grpId="1" nodeType="withEffect">
                                  <p:stCondLst>
                                    <p:cond delay="0"/>
                                  </p:stCondLst>
                                  <p:childTnLst>
                                    <p:animClr clrSpc="rgb" dir="cw">
                                      <p:cBhvr override="childStyle">
                                        <p:cTn id="333" dur="100" fill="hold"/>
                                        <p:tgtEl>
                                          <p:spTgt spid="962735"/>
                                        </p:tgtEl>
                                        <p:attrNameLst>
                                          <p:attrName>style.color</p:attrName>
                                        </p:attrNameLst>
                                      </p:cBhvr>
                                      <p:to>
                                        <a:srgbClr val="969696"/>
                                      </p:to>
                                    </p:animClr>
                                  </p:childTnLst>
                                </p:cTn>
                              </p:par>
                              <p:par>
                                <p:cTn id="334" presetID="7" presetClass="emph" presetSubtype="2" fill="hold" nodeType="withEffect">
                                  <p:stCondLst>
                                    <p:cond delay="0"/>
                                  </p:stCondLst>
                                  <p:childTnLst>
                                    <p:animClr clrSpc="rgb" dir="cw">
                                      <p:cBhvr>
                                        <p:cTn id="335" dur="100" fill="hold"/>
                                        <p:tgtEl>
                                          <p:spTgt spid="962616"/>
                                        </p:tgtEl>
                                        <p:attrNameLst>
                                          <p:attrName>stroke.color</p:attrName>
                                        </p:attrNameLst>
                                      </p:cBhvr>
                                      <p:to>
                                        <a:srgbClr val="990099"/>
                                      </p:to>
                                    </p:animClr>
                                    <p:set>
                                      <p:cBhvr>
                                        <p:cTn id="336" dur="100" fill="hold"/>
                                        <p:tgtEl>
                                          <p:spTgt spid="962616"/>
                                        </p:tgtEl>
                                        <p:attrNameLst>
                                          <p:attrName>stroke.on</p:attrName>
                                        </p:attrNameLst>
                                      </p:cBhvr>
                                      <p:to>
                                        <p:strVal val="true"/>
                                      </p:to>
                                    </p:set>
                                  </p:childTnLst>
                                </p:cTn>
                              </p:par>
                              <p:par>
                                <p:cTn id="337" presetID="7" presetClass="emph" presetSubtype="2" fill="hold" nodeType="withEffect">
                                  <p:stCondLst>
                                    <p:cond delay="0"/>
                                  </p:stCondLst>
                                  <p:childTnLst>
                                    <p:animClr clrSpc="rgb" dir="cw">
                                      <p:cBhvr>
                                        <p:cTn id="338" dur="100" fill="hold"/>
                                        <p:tgtEl>
                                          <p:spTgt spid="962622"/>
                                        </p:tgtEl>
                                        <p:attrNameLst>
                                          <p:attrName>stroke.color</p:attrName>
                                        </p:attrNameLst>
                                      </p:cBhvr>
                                      <p:to>
                                        <a:srgbClr val="990099"/>
                                      </p:to>
                                    </p:animClr>
                                    <p:set>
                                      <p:cBhvr>
                                        <p:cTn id="339" dur="100" fill="hold"/>
                                        <p:tgtEl>
                                          <p:spTgt spid="962622"/>
                                        </p:tgtEl>
                                        <p:attrNameLst>
                                          <p:attrName>stroke.on</p:attrName>
                                        </p:attrNameLst>
                                      </p:cBhvr>
                                      <p:to>
                                        <p:strVal val="true"/>
                                      </p:to>
                                    </p:set>
                                  </p:childTnLst>
                                </p:cTn>
                              </p:par>
                              <p:par>
                                <p:cTn id="340" presetID="7" presetClass="emph" presetSubtype="2" fill="hold" nodeType="withEffect">
                                  <p:stCondLst>
                                    <p:cond delay="0"/>
                                  </p:stCondLst>
                                  <p:childTnLst>
                                    <p:animClr clrSpc="rgb" dir="cw">
                                      <p:cBhvr>
                                        <p:cTn id="341" dur="100" fill="hold"/>
                                        <p:tgtEl>
                                          <p:spTgt spid="962624"/>
                                        </p:tgtEl>
                                        <p:attrNameLst>
                                          <p:attrName>stroke.color</p:attrName>
                                        </p:attrNameLst>
                                      </p:cBhvr>
                                      <p:to>
                                        <a:srgbClr val="990099"/>
                                      </p:to>
                                    </p:animClr>
                                    <p:set>
                                      <p:cBhvr>
                                        <p:cTn id="342" dur="100" fill="hold"/>
                                        <p:tgtEl>
                                          <p:spTgt spid="962624"/>
                                        </p:tgtEl>
                                        <p:attrNameLst>
                                          <p:attrName>stroke.on</p:attrName>
                                        </p:attrNameLst>
                                      </p:cBhvr>
                                      <p:to>
                                        <p:strVal val="true"/>
                                      </p:to>
                                    </p:set>
                                  </p:childTnLst>
                                </p:cTn>
                              </p:par>
                              <p:par>
                                <p:cTn id="343" presetID="1" presetClass="emph" presetSubtype="2" fill="hold" nodeType="withEffect">
                                  <p:stCondLst>
                                    <p:cond delay="0"/>
                                  </p:stCondLst>
                                  <p:childTnLst>
                                    <p:animClr clrSpc="rgb" dir="cw">
                                      <p:cBhvr>
                                        <p:cTn id="344" dur="100" fill="hold"/>
                                        <p:tgtEl>
                                          <p:spTgt spid="962622"/>
                                        </p:tgtEl>
                                        <p:attrNameLst>
                                          <p:attrName>fillcolor</p:attrName>
                                        </p:attrNameLst>
                                      </p:cBhvr>
                                      <p:to>
                                        <a:srgbClr val="990099"/>
                                      </p:to>
                                    </p:animClr>
                                    <p:set>
                                      <p:cBhvr>
                                        <p:cTn id="345" dur="100" fill="hold"/>
                                        <p:tgtEl>
                                          <p:spTgt spid="962622"/>
                                        </p:tgtEl>
                                        <p:attrNameLst>
                                          <p:attrName>fill.type</p:attrName>
                                        </p:attrNameLst>
                                      </p:cBhvr>
                                      <p:to>
                                        <p:strVal val="solid"/>
                                      </p:to>
                                    </p:set>
                                    <p:set>
                                      <p:cBhvr>
                                        <p:cTn id="346" dur="100" fill="hold"/>
                                        <p:tgtEl>
                                          <p:spTgt spid="962622"/>
                                        </p:tgtEl>
                                        <p:attrNameLst>
                                          <p:attrName>fill.on</p:attrName>
                                        </p:attrNameLst>
                                      </p:cBhvr>
                                      <p:to>
                                        <p:strVal val="true"/>
                                      </p:to>
                                    </p:set>
                                  </p:childTnLst>
                                </p:cTn>
                              </p:par>
                              <p:par>
                                <p:cTn id="347" presetID="1" presetClass="emph" presetSubtype="2" fill="hold" nodeType="withEffect">
                                  <p:stCondLst>
                                    <p:cond delay="0"/>
                                  </p:stCondLst>
                                  <p:childTnLst>
                                    <p:animClr clrSpc="rgb" dir="cw">
                                      <p:cBhvr>
                                        <p:cTn id="348" dur="100" fill="hold"/>
                                        <p:tgtEl>
                                          <p:spTgt spid="962624"/>
                                        </p:tgtEl>
                                        <p:attrNameLst>
                                          <p:attrName>fillcolor</p:attrName>
                                        </p:attrNameLst>
                                      </p:cBhvr>
                                      <p:to>
                                        <a:srgbClr val="990099"/>
                                      </p:to>
                                    </p:animClr>
                                    <p:set>
                                      <p:cBhvr>
                                        <p:cTn id="349" dur="100" fill="hold"/>
                                        <p:tgtEl>
                                          <p:spTgt spid="962624"/>
                                        </p:tgtEl>
                                        <p:attrNameLst>
                                          <p:attrName>fill.type</p:attrName>
                                        </p:attrNameLst>
                                      </p:cBhvr>
                                      <p:to>
                                        <p:strVal val="solid"/>
                                      </p:to>
                                    </p:set>
                                    <p:set>
                                      <p:cBhvr>
                                        <p:cTn id="350" dur="100" fill="hold"/>
                                        <p:tgtEl>
                                          <p:spTgt spid="962624"/>
                                        </p:tgtEl>
                                        <p:attrNameLst>
                                          <p:attrName>fill.on</p:attrName>
                                        </p:attrNameLst>
                                      </p:cBhvr>
                                      <p:to>
                                        <p:strVal val="true"/>
                                      </p:to>
                                    </p:set>
                                  </p:childTnLst>
                                </p:cTn>
                              </p:par>
                            </p:childTnLst>
                          </p:cTn>
                        </p:par>
                      </p:childTnLst>
                    </p:cTn>
                  </p:par>
                  <p:par>
                    <p:cTn id="351" fill="hold">
                      <p:stCondLst>
                        <p:cond delay="indefinite"/>
                      </p:stCondLst>
                      <p:childTnLst>
                        <p:par>
                          <p:cTn id="352" fill="hold">
                            <p:stCondLst>
                              <p:cond delay="0"/>
                            </p:stCondLst>
                            <p:childTnLst>
                              <p:par>
                                <p:cTn id="353" presetID="3" presetClass="emph" presetSubtype="2" fill="hold" grpId="1" nodeType="clickEffect">
                                  <p:stCondLst>
                                    <p:cond delay="0"/>
                                  </p:stCondLst>
                                  <p:childTnLst>
                                    <p:animClr clrSpc="rgb" dir="cw">
                                      <p:cBhvr override="childStyle">
                                        <p:cTn id="354" dur="100" fill="hold"/>
                                        <p:tgtEl>
                                          <p:spTgt spid="962737"/>
                                        </p:tgtEl>
                                        <p:attrNameLst>
                                          <p:attrName>style.color</p:attrName>
                                        </p:attrNameLst>
                                      </p:cBhvr>
                                      <p:to>
                                        <a:srgbClr val="969696"/>
                                      </p:to>
                                    </p:animClr>
                                  </p:childTnLst>
                                </p:cTn>
                              </p:par>
                              <p:par>
                                <p:cTn id="355" presetID="3" presetClass="emph" presetSubtype="2" fill="hold" grpId="1" nodeType="withEffect">
                                  <p:stCondLst>
                                    <p:cond delay="0"/>
                                  </p:stCondLst>
                                  <p:childTnLst>
                                    <p:animClr clrSpc="rgb" dir="cw">
                                      <p:cBhvr override="childStyle">
                                        <p:cTn id="356" dur="100" fill="hold"/>
                                        <p:tgtEl>
                                          <p:spTgt spid="962738"/>
                                        </p:tgtEl>
                                        <p:attrNameLst>
                                          <p:attrName>style.color</p:attrName>
                                        </p:attrNameLst>
                                      </p:cBhvr>
                                      <p:to>
                                        <a:srgbClr val="969696"/>
                                      </p:to>
                                    </p:animClr>
                                  </p:childTnLst>
                                </p:cTn>
                              </p:par>
                              <p:par>
                                <p:cTn id="357" presetID="3" presetClass="emph" presetSubtype="2" fill="hold" grpId="1" nodeType="withEffect">
                                  <p:stCondLst>
                                    <p:cond delay="0"/>
                                  </p:stCondLst>
                                  <p:childTnLst>
                                    <p:animClr clrSpc="rgb" dir="cw">
                                      <p:cBhvr override="childStyle">
                                        <p:cTn id="358" dur="100" fill="hold"/>
                                        <p:tgtEl>
                                          <p:spTgt spid="962739"/>
                                        </p:tgtEl>
                                        <p:attrNameLst>
                                          <p:attrName>style.color</p:attrName>
                                        </p:attrNameLst>
                                      </p:cBhvr>
                                      <p:to>
                                        <a:srgbClr val="969696"/>
                                      </p:to>
                                    </p:animClr>
                                  </p:childTnLst>
                                </p:cTn>
                              </p:par>
                              <p:par>
                                <p:cTn id="359" presetID="3" presetClass="emph" presetSubtype="2" fill="hold" grpId="1" nodeType="withEffect">
                                  <p:stCondLst>
                                    <p:cond delay="0"/>
                                  </p:stCondLst>
                                  <p:childTnLst>
                                    <p:animClr clrSpc="rgb" dir="cw">
                                      <p:cBhvr override="childStyle">
                                        <p:cTn id="360" dur="100" fill="hold"/>
                                        <p:tgtEl>
                                          <p:spTgt spid="962740"/>
                                        </p:tgtEl>
                                        <p:attrNameLst>
                                          <p:attrName>style.color</p:attrName>
                                        </p:attrNameLst>
                                      </p:cBhvr>
                                      <p:to>
                                        <a:srgbClr val="969696"/>
                                      </p:to>
                                    </p:animClr>
                                  </p:childTnLst>
                                </p:cTn>
                              </p:par>
                              <p:par>
                                <p:cTn id="361" presetID="7" presetClass="emph" presetSubtype="2" fill="hold" nodeType="withEffect">
                                  <p:stCondLst>
                                    <p:cond delay="0"/>
                                  </p:stCondLst>
                                  <p:childTnLst>
                                    <p:animClr clrSpc="rgb" dir="cw">
                                      <p:cBhvr>
                                        <p:cTn id="362" dur="100" fill="hold"/>
                                        <p:tgtEl>
                                          <p:spTgt spid="962615"/>
                                        </p:tgtEl>
                                        <p:attrNameLst>
                                          <p:attrName>stroke.color</p:attrName>
                                        </p:attrNameLst>
                                      </p:cBhvr>
                                      <p:to>
                                        <a:schemeClr val="accent2"/>
                                      </p:to>
                                    </p:animClr>
                                    <p:set>
                                      <p:cBhvr>
                                        <p:cTn id="363" dur="100" fill="hold"/>
                                        <p:tgtEl>
                                          <p:spTgt spid="962615"/>
                                        </p:tgtEl>
                                        <p:attrNameLst>
                                          <p:attrName>stroke.on</p:attrName>
                                        </p:attrNameLst>
                                      </p:cBhvr>
                                      <p:to>
                                        <p:strVal val="true"/>
                                      </p:to>
                                    </p:set>
                                  </p:childTnLst>
                                </p:cTn>
                              </p:par>
                              <p:par>
                                <p:cTn id="364" presetID="7" presetClass="emph" presetSubtype="2" fill="hold" nodeType="withEffect">
                                  <p:stCondLst>
                                    <p:cond delay="0"/>
                                  </p:stCondLst>
                                  <p:childTnLst>
                                    <p:animClr clrSpc="rgb" dir="cw">
                                      <p:cBhvr>
                                        <p:cTn id="365" dur="100" fill="hold"/>
                                        <p:tgtEl>
                                          <p:spTgt spid="962616"/>
                                        </p:tgtEl>
                                        <p:attrNameLst>
                                          <p:attrName>stroke.color</p:attrName>
                                        </p:attrNameLst>
                                      </p:cBhvr>
                                      <p:to>
                                        <a:schemeClr val="accent2"/>
                                      </p:to>
                                    </p:animClr>
                                    <p:set>
                                      <p:cBhvr>
                                        <p:cTn id="366" dur="100" fill="hold"/>
                                        <p:tgtEl>
                                          <p:spTgt spid="962616"/>
                                        </p:tgtEl>
                                        <p:attrNameLst>
                                          <p:attrName>stroke.on</p:attrName>
                                        </p:attrNameLst>
                                      </p:cBhvr>
                                      <p:to>
                                        <p:strVal val="true"/>
                                      </p:to>
                                    </p:set>
                                  </p:childTnLst>
                                </p:cTn>
                              </p:par>
                              <p:par>
                                <p:cTn id="367" presetID="7" presetClass="emph" presetSubtype="2" fill="hold" nodeType="withEffect">
                                  <p:stCondLst>
                                    <p:cond delay="0"/>
                                  </p:stCondLst>
                                  <p:childTnLst>
                                    <p:animClr clrSpc="rgb" dir="cw">
                                      <p:cBhvr>
                                        <p:cTn id="368" dur="100" fill="hold"/>
                                        <p:tgtEl>
                                          <p:spTgt spid="962622"/>
                                        </p:tgtEl>
                                        <p:attrNameLst>
                                          <p:attrName>stroke.color</p:attrName>
                                        </p:attrNameLst>
                                      </p:cBhvr>
                                      <p:to>
                                        <a:schemeClr val="accent2"/>
                                      </p:to>
                                    </p:animClr>
                                    <p:set>
                                      <p:cBhvr>
                                        <p:cTn id="369" dur="100" fill="hold"/>
                                        <p:tgtEl>
                                          <p:spTgt spid="962622"/>
                                        </p:tgtEl>
                                        <p:attrNameLst>
                                          <p:attrName>stroke.on</p:attrName>
                                        </p:attrNameLst>
                                      </p:cBhvr>
                                      <p:to>
                                        <p:strVal val="true"/>
                                      </p:to>
                                    </p:set>
                                  </p:childTnLst>
                                </p:cTn>
                              </p:par>
                              <p:par>
                                <p:cTn id="370" presetID="7" presetClass="emph" presetSubtype="2" fill="hold" nodeType="withEffect">
                                  <p:stCondLst>
                                    <p:cond delay="0"/>
                                  </p:stCondLst>
                                  <p:childTnLst>
                                    <p:animClr clrSpc="rgb" dir="cw">
                                      <p:cBhvr>
                                        <p:cTn id="371" dur="100" fill="hold"/>
                                        <p:tgtEl>
                                          <p:spTgt spid="962624"/>
                                        </p:tgtEl>
                                        <p:attrNameLst>
                                          <p:attrName>stroke.color</p:attrName>
                                        </p:attrNameLst>
                                      </p:cBhvr>
                                      <p:to>
                                        <a:schemeClr val="accent2"/>
                                      </p:to>
                                    </p:animClr>
                                    <p:set>
                                      <p:cBhvr>
                                        <p:cTn id="372" dur="100" fill="hold"/>
                                        <p:tgtEl>
                                          <p:spTgt spid="962624"/>
                                        </p:tgtEl>
                                        <p:attrNameLst>
                                          <p:attrName>stroke.on</p:attrName>
                                        </p:attrNameLst>
                                      </p:cBhvr>
                                      <p:to>
                                        <p:strVal val="true"/>
                                      </p:to>
                                    </p:set>
                                  </p:childTnLst>
                                </p:cTn>
                              </p:par>
                              <p:par>
                                <p:cTn id="373" presetID="1" presetClass="emph" presetSubtype="2" fill="hold" nodeType="withEffect">
                                  <p:stCondLst>
                                    <p:cond delay="0"/>
                                  </p:stCondLst>
                                  <p:childTnLst>
                                    <p:animClr clrSpc="rgb" dir="cw">
                                      <p:cBhvr>
                                        <p:cTn id="374" dur="100" fill="hold"/>
                                        <p:tgtEl>
                                          <p:spTgt spid="962622"/>
                                        </p:tgtEl>
                                        <p:attrNameLst>
                                          <p:attrName>fillcolor</p:attrName>
                                        </p:attrNameLst>
                                      </p:cBhvr>
                                      <p:to>
                                        <a:schemeClr val="accent2"/>
                                      </p:to>
                                    </p:animClr>
                                    <p:set>
                                      <p:cBhvr>
                                        <p:cTn id="375" dur="100" fill="hold"/>
                                        <p:tgtEl>
                                          <p:spTgt spid="962622"/>
                                        </p:tgtEl>
                                        <p:attrNameLst>
                                          <p:attrName>fill.type</p:attrName>
                                        </p:attrNameLst>
                                      </p:cBhvr>
                                      <p:to>
                                        <p:strVal val="solid"/>
                                      </p:to>
                                    </p:set>
                                    <p:set>
                                      <p:cBhvr>
                                        <p:cTn id="376" dur="100" fill="hold"/>
                                        <p:tgtEl>
                                          <p:spTgt spid="962622"/>
                                        </p:tgtEl>
                                        <p:attrNameLst>
                                          <p:attrName>fill.on</p:attrName>
                                        </p:attrNameLst>
                                      </p:cBhvr>
                                      <p:to>
                                        <p:strVal val="true"/>
                                      </p:to>
                                    </p:set>
                                  </p:childTnLst>
                                </p:cTn>
                              </p:par>
                              <p:par>
                                <p:cTn id="377" presetID="1" presetClass="emph" presetSubtype="2" fill="hold" nodeType="withEffect">
                                  <p:stCondLst>
                                    <p:cond delay="0"/>
                                  </p:stCondLst>
                                  <p:childTnLst>
                                    <p:animClr clrSpc="rgb" dir="cw">
                                      <p:cBhvr>
                                        <p:cTn id="378" dur="100" fill="hold"/>
                                        <p:tgtEl>
                                          <p:spTgt spid="962624"/>
                                        </p:tgtEl>
                                        <p:attrNameLst>
                                          <p:attrName>fillcolor</p:attrName>
                                        </p:attrNameLst>
                                      </p:cBhvr>
                                      <p:to>
                                        <a:schemeClr val="accent2"/>
                                      </p:to>
                                    </p:animClr>
                                    <p:set>
                                      <p:cBhvr>
                                        <p:cTn id="379" dur="100" fill="hold"/>
                                        <p:tgtEl>
                                          <p:spTgt spid="962624"/>
                                        </p:tgtEl>
                                        <p:attrNameLst>
                                          <p:attrName>fill.type</p:attrName>
                                        </p:attrNameLst>
                                      </p:cBhvr>
                                      <p:to>
                                        <p:strVal val="solid"/>
                                      </p:to>
                                    </p:set>
                                    <p:set>
                                      <p:cBhvr>
                                        <p:cTn id="380" dur="100" fill="hold"/>
                                        <p:tgtEl>
                                          <p:spTgt spid="962624"/>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3" presetClass="emph" presetSubtype="2" fill="hold" grpId="1" nodeType="clickEffect">
                                  <p:stCondLst>
                                    <p:cond delay="0"/>
                                  </p:stCondLst>
                                  <p:childTnLst>
                                    <p:animClr clrSpc="rgb" dir="cw">
                                      <p:cBhvr override="childStyle">
                                        <p:cTn id="384" dur="100" fill="hold"/>
                                        <p:tgtEl>
                                          <p:spTgt spid="962742"/>
                                        </p:tgtEl>
                                        <p:attrNameLst>
                                          <p:attrName>style.color</p:attrName>
                                        </p:attrNameLst>
                                      </p:cBhvr>
                                      <p:to>
                                        <a:srgbClr val="969696"/>
                                      </p:to>
                                    </p:animClr>
                                  </p:childTnLst>
                                </p:cTn>
                              </p:par>
                              <p:par>
                                <p:cTn id="385" presetID="3" presetClass="emph" presetSubtype="2" fill="hold" grpId="1" nodeType="withEffect">
                                  <p:stCondLst>
                                    <p:cond delay="0"/>
                                  </p:stCondLst>
                                  <p:childTnLst>
                                    <p:animClr clrSpc="rgb" dir="cw">
                                      <p:cBhvr override="childStyle">
                                        <p:cTn id="386" dur="100" fill="hold"/>
                                        <p:tgtEl>
                                          <p:spTgt spid="962743"/>
                                        </p:tgtEl>
                                        <p:attrNameLst>
                                          <p:attrName>style.color</p:attrName>
                                        </p:attrNameLst>
                                      </p:cBhvr>
                                      <p:to>
                                        <a:srgbClr val="969696"/>
                                      </p:to>
                                    </p:animClr>
                                  </p:childTnLst>
                                </p:cTn>
                              </p:par>
                              <p:par>
                                <p:cTn id="387" presetID="3" presetClass="emph" presetSubtype="2" fill="hold" grpId="1" nodeType="withEffect">
                                  <p:stCondLst>
                                    <p:cond delay="0"/>
                                  </p:stCondLst>
                                  <p:childTnLst>
                                    <p:animClr clrSpc="rgb" dir="cw">
                                      <p:cBhvr override="childStyle">
                                        <p:cTn id="388" dur="100" fill="hold"/>
                                        <p:tgtEl>
                                          <p:spTgt spid="962744"/>
                                        </p:tgtEl>
                                        <p:attrNameLst>
                                          <p:attrName>style.color</p:attrName>
                                        </p:attrNameLst>
                                      </p:cBhvr>
                                      <p:to>
                                        <a:srgbClr val="969696"/>
                                      </p:to>
                                    </p:animClr>
                                  </p:childTnLst>
                                </p:cTn>
                              </p:par>
                              <p:par>
                                <p:cTn id="389" presetID="3" presetClass="emph" presetSubtype="2" fill="hold" grpId="1" nodeType="withEffect">
                                  <p:stCondLst>
                                    <p:cond delay="0"/>
                                  </p:stCondLst>
                                  <p:childTnLst>
                                    <p:animClr clrSpc="rgb" dir="cw">
                                      <p:cBhvr override="childStyle">
                                        <p:cTn id="390" dur="100" fill="hold"/>
                                        <p:tgtEl>
                                          <p:spTgt spid="962745"/>
                                        </p:tgtEl>
                                        <p:attrNameLst>
                                          <p:attrName>style.color</p:attrName>
                                        </p:attrNameLst>
                                      </p:cBhvr>
                                      <p:to>
                                        <a:srgbClr val="969696"/>
                                      </p:to>
                                    </p:animClr>
                                  </p:childTnLst>
                                </p:cTn>
                              </p:par>
                              <p:par>
                                <p:cTn id="391" presetID="7" presetClass="emph" presetSubtype="2" fill="hold" nodeType="withEffect">
                                  <p:stCondLst>
                                    <p:cond delay="0"/>
                                  </p:stCondLst>
                                  <p:childTnLst>
                                    <p:animClr clrSpc="rgb" dir="cw">
                                      <p:cBhvr>
                                        <p:cTn id="392" dur="100" fill="hold"/>
                                        <p:tgtEl>
                                          <p:spTgt spid="962600"/>
                                        </p:tgtEl>
                                        <p:attrNameLst>
                                          <p:attrName>stroke.color</p:attrName>
                                        </p:attrNameLst>
                                      </p:cBhvr>
                                      <p:to>
                                        <a:srgbClr val="FF0000"/>
                                      </p:to>
                                    </p:animClr>
                                    <p:set>
                                      <p:cBhvr>
                                        <p:cTn id="393" dur="100" fill="hold"/>
                                        <p:tgtEl>
                                          <p:spTgt spid="962600"/>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100" fill="hold"/>
                                        <p:tgtEl>
                                          <p:spTgt spid="962601"/>
                                        </p:tgtEl>
                                        <p:attrNameLst>
                                          <p:attrName>stroke.color</p:attrName>
                                        </p:attrNameLst>
                                      </p:cBhvr>
                                      <p:to>
                                        <a:srgbClr val="FF0000"/>
                                      </p:to>
                                    </p:animClr>
                                    <p:set>
                                      <p:cBhvr>
                                        <p:cTn id="396" dur="100" fill="hold"/>
                                        <p:tgtEl>
                                          <p:spTgt spid="962601"/>
                                        </p:tgtEl>
                                        <p:attrNameLst>
                                          <p:attrName>stroke.on</p:attrName>
                                        </p:attrNameLst>
                                      </p:cBhvr>
                                      <p:to>
                                        <p:strVal val="true"/>
                                      </p:to>
                                    </p:set>
                                  </p:childTnLst>
                                </p:cTn>
                              </p:par>
                              <p:par>
                                <p:cTn id="397" presetID="7" presetClass="emph" presetSubtype="2" fill="hold" nodeType="withEffect">
                                  <p:stCondLst>
                                    <p:cond delay="0"/>
                                  </p:stCondLst>
                                  <p:childTnLst>
                                    <p:animClr clrSpc="rgb" dir="cw">
                                      <p:cBhvr>
                                        <p:cTn id="398" dur="100" fill="hold"/>
                                        <p:tgtEl>
                                          <p:spTgt spid="962630"/>
                                        </p:tgtEl>
                                        <p:attrNameLst>
                                          <p:attrName>stroke.color</p:attrName>
                                        </p:attrNameLst>
                                      </p:cBhvr>
                                      <p:to>
                                        <a:srgbClr val="FF0000"/>
                                      </p:to>
                                    </p:animClr>
                                    <p:set>
                                      <p:cBhvr>
                                        <p:cTn id="399" dur="100" fill="hold"/>
                                        <p:tgtEl>
                                          <p:spTgt spid="962630"/>
                                        </p:tgtEl>
                                        <p:attrNameLst>
                                          <p:attrName>stroke.on</p:attrName>
                                        </p:attrNameLst>
                                      </p:cBhvr>
                                      <p:to>
                                        <p:strVal val="true"/>
                                      </p:to>
                                    </p:set>
                                  </p:childTnLst>
                                </p:cTn>
                              </p:par>
                              <p:par>
                                <p:cTn id="400" presetID="7" presetClass="emph" presetSubtype="2" fill="hold" nodeType="withEffect">
                                  <p:stCondLst>
                                    <p:cond delay="0"/>
                                  </p:stCondLst>
                                  <p:childTnLst>
                                    <p:animClr clrSpc="rgb" dir="cw">
                                      <p:cBhvr>
                                        <p:cTn id="401" dur="100" fill="hold"/>
                                        <p:tgtEl>
                                          <p:spTgt spid="962631"/>
                                        </p:tgtEl>
                                        <p:attrNameLst>
                                          <p:attrName>stroke.color</p:attrName>
                                        </p:attrNameLst>
                                      </p:cBhvr>
                                      <p:to>
                                        <a:srgbClr val="FF0000"/>
                                      </p:to>
                                    </p:animClr>
                                    <p:set>
                                      <p:cBhvr>
                                        <p:cTn id="402" dur="100" fill="hold"/>
                                        <p:tgtEl>
                                          <p:spTgt spid="962631"/>
                                        </p:tgtEl>
                                        <p:attrNameLst>
                                          <p:attrName>stroke.on</p:attrName>
                                        </p:attrNameLst>
                                      </p:cBhvr>
                                      <p:to>
                                        <p:strVal val="true"/>
                                      </p:to>
                                    </p:set>
                                  </p:childTnLst>
                                </p:cTn>
                              </p:par>
                              <p:par>
                                <p:cTn id="403" presetID="1" presetClass="emph" presetSubtype="2" fill="hold" nodeType="withEffect">
                                  <p:stCondLst>
                                    <p:cond delay="0"/>
                                  </p:stCondLst>
                                  <p:childTnLst>
                                    <p:animClr clrSpc="rgb" dir="cw">
                                      <p:cBhvr>
                                        <p:cTn id="404" dur="100" fill="hold"/>
                                        <p:tgtEl>
                                          <p:spTgt spid="962630"/>
                                        </p:tgtEl>
                                        <p:attrNameLst>
                                          <p:attrName>fillcolor</p:attrName>
                                        </p:attrNameLst>
                                      </p:cBhvr>
                                      <p:to>
                                        <a:srgbClr val="FF0000"/>
                                      </p:to>
                                    </p:animClr>
                                    <p:set>
                                      <p:cBhvr>
                                        <p:cTn id="405" dur="100" fill="hold"/>
                                        <p:tgtEl>
                                          <p:spTgt spid="962630"/>
                                        </p:tgtEl>
                                        <p:attrNameLst>
                                          <p:attrName>fill.type</p:attrName>
                                        </p:attrNameLst>
                                      </p:cBhvr>
                                      <p:to>
                                        <p:strVal val="solid"/>
                                      </p:to>
                                    </p:set>
                                    <p:set>
                                      <p:cBhvr>
                                        <p:cTn id="406" dur="100" fill="hold"/>
                                        <p:tgtEl>
                                          <p:spTgt spid="962630"/>
                                        </p:tgtEl>
                                        <p:attrNameLst>
                                          <p:attrName>fill.on</p:attrName>
                                        </p:attrNameLst>
                                      </p:cBhvr>
                                      <p:to>
                                        <p:strVal val="true"/>
                                      </p:to>
                                    </p:set>
                                  </p:childTnLst>
                                </p:cTn>
                              </p:par>
                              <p:par>
                                <p:cTn id="407" presetID="1" presetClass="emph" presetSubtype="2" fill="hold" nodeType="withEffect">
                                  <p:stCondLst>
                                    <p:cond delay="0"/>
                                  </p:stCondLst>
                                  <p:childTnLst>
                                    <p:animClr clrSpc="rgb" dir="cw">
                                      <p:cBhvr>
                                        <p:cTn id="408" dur="100" fill="hold"/>
                                        <p:tgtEl>
                                          <p:spTgt spid="962631"/>
                                        </p:tgtEl>
                                        <p:attrNameLst>
                                          <p:attrName>fillcolor</p:attrName>
                                        </p:attrNameLst>
                                      </p:cBhvr>
                                      <p:to>
                                        <a:srgbClr val="FF0000"/>
                                      </p:to>
                                    </p:animClr>
                                    <p:set>
                                      <p:cBhvr>
                                        <p:cTn id="409" dur="100" fill="hold"/>
                                        <p:tgtEl>
                                          <p:spTgt spid="962631"/>
                                        </p:tgtEl>
                                        <p:attrNameLst>
                                          <p:attrName>fill.type</p:attrName>
                                        </p:attrNameLst>
                                      </p:cBhvr>
                                      <p:to>
                                        <p:strVal val="solid"/>
                                      </p:to>
                                    </p:set>
                                    <p:set>
                                      <p:cBhvr>
                                        <p:cTn id="410" dur="100" fill="hold"/>
                                        <p:tgtEl>
                                          <p:spTgt spid="962631"/>
                                        </p:tgtEl>
                                        <p:attrNameLst>
                                          <p:attrName>fill.on</p:attrName>
                                        </p:attrNameLst>
                                      </p:cBhvr>
                                      <p:to>
                                        <p:strVal val="true"/>
                                      </p:to>
                                    </p:set>
                                  </p:childTnLst>
                                </p:cTn>
                              </p:par>
                            </p:childTnLst>
                          </p:cTn>
                        </p:par>
                      </p:childTnLst>
                    </p:cTn>
                  </p:par>
                  <p:par>
                    <p:cTn id="411" fill="hold">
                      <p:stCondLst>
                        <p:cond delay="indefinite"/>
                      </p:stCondLst>
                      <p:childTnLst>
                        <p:par>
                          <p:cTn id="412" fill="hold">
                            <p:stCondLst>
                              <p:cond delay="0"/>
                            </p:stCondLst>
                            <p:childTnLst>
                              <p:par>
                                <p:cTn id="413" presetID="3" presetClass="emph" presetSubtype="2" fill="hold" grpId="1" nodeType="clickEffect">
                                  <p:stCondLst>
                                    <p:cond delay="0"/>
                                  </p:stCondLst>
                                  <p:childTnLst>
                                    <p:animClr clrSpc="rgb" dir="cw">
                                      <p:cBhvr override="childStyle">
                                        <p:cTn id="414" dur="100" fill="hold"/>
                                        <p:tgtEl>
                                          <p:spTgt spid="962747"/>
                                        </p:tgtEl>
                                        <p:attrNameLst>
                                          <p:attrName>style.color</p:attrName>
                                        </p:attrNameLst>
                                      </p:cBhvr>
                                      <p:to>
                                        <a:srgbClr val="969696"/>
                                      </p:to>
                                    </p:animClr>
                                  </p:childTnLst>
                                </p:cTn>
                              </p:par>
                              <p:par>
                                <p:cTn id="415" presetID="3" presetClass="emph" presetSubtype="2" fill="hold" grpId="1" nodeType="withEffect">
                                  <p:stCondLst>
                                    <p:cond delay="0"/>
                                  </p:stCondLst>
                                  <p:childTnLst>
                                    <p:animClr clrSpc="rgb" dir="cw">
                                      <p:cBhvr override="childStyle">
                                        <p:cTn id="416" dur="100" fill="hold"/>
                                        <p:tgtEl>
                                          <p:spTgt spid="962748"/>
                                        </p:tgtEl>
                                        <p:attrNameLst>
                                          <p:attrName>style.color</p:attrName>
                                        </p:attrNameLst>
                                      </p:cBhvr>
                                      <p:to>
                                        <a:srgbClr val="969696"/>
                                      </p:to>
                                    </p:animClr>
                                  </p:childTnLst>
                                </p:cTn>
                              </p:par>
                              <p:par>
                                <p:cTn id="417" presetID="3" presetClass="emph" presetSubtype="2" fill="hold" grpId="1" nodeType="withEffect">
                                  <p:stCondLst>
                                    <p:cond delay="0"/>
                                  </p:stCondLst>
                                  <p:childTnLst>
                                    <p:animClr clrSpc="rgb" dir="cw">
                                      <p:cBhvr override="childStyle">
                                        <p:cTn id="418" dur="100" fill="hold"/>
                                        <p:tgtEl>
                                          <p:spTgt spid="962749"/>
                                        </p:tgtEl>
                                        <p:attrNameLst>
                                          <p:attrName>style.color</p:attrName>
                                        </p:attrNameLst>
                                      </p:cBhvr>
                                      <p:to>
                                        <a:srgbClr val="969696"/>
                                      </p:to>
                                    </p:animClr>
                                  </p:childTnLst>
                                </p:cTn>
                              </p:par>
                              <p:par>
                                <p:cTn id="419" presetID="3" presetClass="emph" presetSubtype="2" fill="hold" grpId="1" nodeType="withEffect">
                                  <p:stCondLst>
                                    <p:cond delay="0"/>
                                  </p:stCondLst>
                                  <p:childTnLst>
                                    <p:animClr clrSpc="rgb" dir="cw">
                                      <p:cBhvr override="childStyle">
                                        <p:cTn id="420" dur="100" fill="hold"/>
                                        <p:tgtEl>
                                          <p:spTgt spid="962750"/>
                                        </p:tgtEl>
                                        <p:attrNameLst>
                                          <p:attrName>style.color</p:attrName>
                                        </p:attrNameLst>
                                      </p:cBhvr>
                                      <p:to>
                                        <a:srgbClr val="969696"/>
                                      </p:to>
                                    </p:animClr>
                                  </p:childTnLst>
                                </p:cTn>
                              </p:par>
                              <p:par>
                                <p:cTn id="421" presetID="7" presetClass="emph" presetSubtype="2" fill="hold" nodeType="withEffect">
                                  <p:stCondLst>
                                    <p:cond delay="0"/>
                                  </p:stCondLst>
                                  <p:childTnLst>
                                    <p:animClr clrSpc="rgb" dir="cw">
                                      <p:cBhvr>
                                        <p:cTn id="422" dur="100" fill="hold"/>
                                        <p:tgtEl>
                                          <p:spTgt spid="962609"/>
                                        </p:tgtEl>
                                        <p:attrNameLst>
                                          <p:attrName>stroke.color</p:attrName>
                                        </p:attrNameLst>
                                      </p:cBhvr>
                                      <p:to>
                                        <a:schemeClr val="accent2"/>
                                      </p:to>
                                    </p:animClr>
                                    <p:set>
                                      <p:cBhvr>
                                        <p:cTn id="423" dur="100" fill="hold"/>
                                        <p:tgtEl>
                                          <p:spTgt spid="962609"/>
                                        </p:tgtEl>
                                        <p:attrNameLst>
                                          <p:attrName>stroke.on</p:attrName>
                                        </p:attrNameLst>
                                      </p:cBhvr>
                                      <p:to>
                                        <p:strVal val="true"/>
                                      </p:to>
                                    </p:set>
                                  </p:childTnLst>
                                </p:cTn>
                              </p:par>
                              <p:par>
                                <p:cTn id="424" presetID="7" presetClass="emph" presetSubtype="2" fill="hold" nodeType="withEffect">
                                  <p:stCondLst>
                                    <p:cond delay="0"/>
                                  </p:stCondLst>
                                  <p:childTnLst>
                                    <p:animClr clrSpc="rgb" dir="cw">
                                      <p:cBhvr>
                                        <p:cTn id="425" dur="100" fill="hold"/>
                                        <p:tgtEl>
                                          <p:spTgt spid="962629"/>
                                        </p:tgtEl>
                                        <p:attrNameLst>
                                          <p:attrName>stroke.color</p:attrName>
                                        </p:attrNameLst>
                                      </p:cBhvr>
                                      <p:to>
                                        <a:schemeClr val="accent2"/>
                                      </p:to>
                                    </p:animClr>
                                    <p:set>
                                      <p:cBhvr>
                                        <p:cTn id="426" dur="100" fill="hold"/>
                                        <p:tgtEl>
                                          <p:spTgt spid="962629"/>
                                        </p:tgtEl>
                                        <p:attrNameLst>
                                          <p:attrName>stroke.on</p:attrName>
                                        </p:attrNameLst>
                                      </p:cBhvr>
                                      <p:to>
                                        <p:strVal val="true"/>
                                      </p:to>
                                    </p:set>
                                  </p:childTnLst>
                                </p:cTn>
                              </p:par>
                              <p:par>
                                <p:cTn id="427" presetID="1" presetClass="emph" presetSubtype="2" fill="hold" nodeType="withEffect">
                                  <p:stCondLst>
                                    <p:cond delay="0"/>
                                  </p:stCondLst>
                                  <p:childTnLst>
                                    <p:animClr clrSpc="rgb" dir="cw">
                                      <p:cBhvr>
                                        <p:cTn id="428" dur="100" fill="hold"/>
                                        <p:tgtEl>
                                          <p:spTgt spid="962629"/>
                                        </p:tgtEl>
                                        <p:attrNameLst>
                                          <p:attrName>fillcolor</p:attrName>
                                        </p:attrNameLst>
                                      </p:cBhvr>
                                      <p:to>
                                        <a:schemeClr val="accent2"/>
                                      </p:to>
                                    </p:animClr>
                                    <p:set>
                                      <p:cBhvr>
                                        <p:cTn id="429" dur="100" fill="hold"/>
                                        <p:tgtEl>
                                          <p:spTgt spid="962629"/>
                                        </p:tgtEl>
                                        <p:attrNameLst>
                                          <p:attrName>fill.type</p:attrName>
                                        </p:attrNameLst>
                                      </p:cBhvr>
                                      <p:to>
                                        <p:strVal val="solid"/>
                                      </p:to>
                                    </p:set>
                                    <p:set>
                                      <p:cBhvr>
                                        <p:cTn id="430" dur="100" fill="hold"/>
                                        <p:tgtEl>
                                          <p:spTgt spid="962629"/>
                                        </p:tgtEl>
                                        <p:attrNameLst>
                                          <p:attrName>fill.on</p:attrName>
                                        </p:attrNameLst>
                                      </p:cBhvr>
                                      <p:to>
                                        <p:strVal val="true"/>
                                      </p:to>
                                    </p:set>
                                  </p:childTnLst>
                                </p:cTn>
                              </p:par>
                            </p:childTnLst>
                          </p:cTn>
                        </p:par>
                      </p:childTnLst>
                    </p:cTn>
                  </p:par>
                  <p:par>
                    <p:cTn id="431" fill="hold">
                      <p:stCondLst>
                        <p:cond delay="indefinite"/>
                      </p:stCondLst>
                      <p:childTnLst>
                        <p:par>
                          <p:cTn id="432" fill="hold">
                            <p:stCondLst>
                              <p:cond delay="0"/>
                            </p:stCondLst>
                            <p:childTnLst>
                              <p:par>
                                <p:cTn id="433" presetID="3" presetClass="emph" presetSubtype="2" fill="hold" grpId="1" nodeType="clickEffect">
                                  <p:stCondLst>
                                    <p:cond delay="0"/>
                                  </p:stCondLst>
                                  <p:childTnLst>
                                    <p:animClr clrSpc="rgb" dir="cw">
                                      <p:cBhvr override="childStyle">
                                        <p:cTn id="434" dur="100" fill="hold"/>
                                        <p:tgtEl>
                                          <p:spTgt spid="962752"/>
                                        </p:tgtEl>
                                        <p:attrNameLst>
                                          <p:attrName>style.color</p:attrName>
                                        </p:attrNameLst>
                                      </p:cBhvr>
                                      <p:to>
                                        <a:srgbClr val="969696"/>
                                      </p:to>
                                    </p:animClr>
                                  </p:childTnLst>
                                </p:cTn>
                              </p:par>
                              <p:par>
                                <p:cTn id="435" presetID="3" presetClass="emph" presetSubtype="2" fill="hold" grpId="1" nodeType="withEffect">
                                  <p:stCondLst>
                                    <p:cond delay="0"/>
                                  </p:stCondLst>
                                  <p:childTnLst>
                                    <p:animClr clrSpc="rgb" dir="cw">
                                      <p:cBhvr override="childStyle">
                                        <p:cTn id="436" dur="100" fill="hold"/>
                                        <p:tgtEl>
                                          <p:spTgt spid="962753"/>
                                        </p:tgtEl>
                                        <p:attrNameLst>
                                          <p:attrName>style.color</p:attrName>
                                        </p:attrNameLst>
                                      </p:cBhvr>
                                      <p:to>
                                        <a:srgbClr val="969696"/>
                                      </p:to>
                                    </p:animClr>
                                  </p:childTnLst>
                                </p:cTn>
                              </p:par>
                              <p:par>
                                <p:cTn id="437" presetID="3" presetClass="emph" presetSubtype="2" fill="hold" grpId="1" nodeType="withEffect">
                                  <p:stCondLst>
                                    <p:cond delay="0"/>
                                  </p:stCondLst>
                                  <p:childTnLst>
                                    <p:animClr clrSpc="rgb" dir="cw">
                                      <p:cBhvr override="childStyle">
                                        <p:cTn id="438" dur="100" fill="hold"/>
                                        <p:tgtEl>
                                          <p:spTgt spid="962754"/>
                                        </p:tgtEl>
                                        <p:attrNameLst>
                                          <p:attrName>style.color</p:attrName>
                                        </p:attrNameLst>
                                      </p:cBhvr>
                                      <p:to>
                                        <a:srgbClr val="969696"/>
                                      </p:to>
                                    </p:animClr>
                                  </p:childTnLst>
                                </p:cTn>
                              </p:par>
                              <p:par>
                                <p:cTn id="439" presetID="3" presetClass="emph" presetSubtype="2" fill="hold" grpId="1" nodeType="withEffect">
                                  <p:stCondLst>
                                    <p:cond delay="0"/>
                                  </p:stCondLst>
                                  <p:childTnLst>
                                    <p:animClr clrSpc="rgb" dir="cw">
                                      <p:cBhvr override="childStyle">
                                        <p:cTn id="440" dur="100" fill="hold"/>
                                        <p:tgtEl>
                                          <p:spTgt spid="962755"/>
                                        </p:tgtEl>
                                        <p:attrNameLst>
                                          <p:attrName>style.color</p:attrName>
                                        </p:attrNameLst>
                                      </p:cBhvr>
                                      <p:to>
                                        <a:srgbClr val="969696"/>
                                      </p:to>
                                    </p:animClr>
                                  </p:childTnLst>
                                </p:cTn>
                              </p:par>
                              <p:par>
                                <p:cTn id="441" presetID="7" presetClass="emph" presetSubtype="2" fill="hold" nodeType="withEffect">
                                  <p:stCondLst>
                                    <p:cond delay="0"/>
                                  </p:stCondLst>
                                  <p:childTnLst>
                                    <p:animClr clrSpc="rgb" dir="cw">
                                      <p:cBhvr>
                                        <p:cTn id="442" dur="100" fill="hold"/>
                                        <p:tgtEl>
                                          <p:spTgt spid="962615"/>
                                        </p:tgtEl>
                                        <p:attrNameLst>
                                          <p:attrName>stroke.color</p:attrName>
                                        </p:attrNameLst>
                                      </p:cBhvr>
                                      <p:to>
                                        <a:srgbClr val="FF0000"/>
                                      </p:to>
                                    </p:animClr>
                                    <p:set>
                                      <p:cBhvr>
                                        <p:cTn id="443" dur="100" fill="hold"/>
                                        <p:tgtEl>
                                          <p:spTgt spid="962615"/>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100" fill="hold"/>
                                        <p:tgtEl>
                                          <p:spTgt spid="962616"/>
                                        </p:tgtEl>
                                        <p:attrNameLst>
                                          <p:attrName>stroke.color</p:attrName>
                                        </p:attrNameLst>
                                      </p:cBhvr>
                                      <p:to>
                                        <a:srgbClr val="FF0000"/>
                                      </p:to>
                                    </p:animClr>
                                    <p:set>
                                      <p:cBhvr>
                                        <p:cTn id="446" dur="100" fill="hold"/>
                                        <p:tgtEl>
                                          <p:spTgt spid="962616"/>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100" fill="hold"/>
                                        <p:tgtEl>
                                          <p:spTgt spid="962628"/>
                                        </p:tgtEl>
                                        <p:attrNameLst>
                                          <p:attrName>stroke.color</p:attrName>
                                        </p:attrNameLst>
                                      </p:cBhvr>
                                      <p:to>
                                        <a:srgbClr val="FF0000"/>
                                      </p:to>
                                    </p:animClr>
                                    <p:set>
                                      <p:cBhvr>
                                        <p:cTn id="449" dur="100" fill="hold"/>
                                        <p:tgtEl>
                                          <p:spTgt spid="96262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100" fill="hold"/>
                                        <p:tgtEl>
                                          <p:spTgt spid="962610"/>
                                        </p:tgtEl>
                                        <p:attrNameLst>
                                          <p:attrName>stroke.color</p:attrName>
                                        </p:attrNameLst>
                                      </p:cBhvr>
                                      <p:to>
                                        <a:srgbClr val="FF0000"/>
                                      </p:to>
                                    </p:animClr>
                                    <p:set>
                                      <p:cBhvr>
                                        <p:cTn id="452" dur="100" fill="hold"/>
                                        <p:tgtEl>
                                          <p:spTgt spid="96261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100" fill="hold"/>
                                        <p:tgtEl>
                                          <p:spTgt spid="962626"/>
                                        </p:tgtEl>
                                        <p:attrNameLst>
                                          <p:attrName>stroke.color</p:attrName>
                                        </p:attrNameLst>
                                      </p:cBhvr>
                                      <p:to>
                                        <a:srgbClr val="FF0000"/>
                                      </p:to>
                                    </p:animClr>
                                    <p:set>
                                      <p:cBhvr>
                                        <p:cTn id="455" dur="100" fill="hold"/>
                                        <p:tgtEl>
                                          <p:spTgt spid="962626"/>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100" fill="hold"/>
                                        <p:tgtEl>
                                          <p:spTgt spid="962622"/>
                                        </p:tgtEl>
                                        <p:attrNameLst>
                                          <p:attrName>stroke.color</p:attrName>
                                        </p:attrNameLst>
                                      </p:cBhvr>
                                      <p:to>
                                        <a:srgbClr val="FF0000"/>
                                      </p:to>
                                    </p:animClr>
                                    <p:set>
                                      <p:cBhvr>
                                        <p:cTn id="458" dur="100" fill="hold"/>
                                        <p:tgtEl>
                                          <p:spTgt spid="962622"/>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100" fill="hold"/>
                                        <p:tgtEl>
                                          <p:spTgt spid="962605"/>
                                        </p:tgtEl>
                                        <p:attrNameLst>
                                          <p:attrName>stroke.color</p:attrName>
                                        </p:attrNameLst>
                                      </p:cBhvr>
                                      <p:to>
                                        <a:srgbClr val="FF0000"/>
                                      </p:to>
                                    </p:animClr>
                                    <p:set>
                                      <p:cBhvr>
                                        <p:cTn id="461" dur="100" fill="hold"/>
                                        <p:tgtEl>
                                          <p:spTgt spid="962605"/>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100" fill="hold"/>
                                        <p:tgtEl>
                                          <p:spTgt spid="962624"/>
                                        </p:tgtEl>
                                        <p:attrNameLst>
                                          <p:attrName>stroke.color</p:attrName>
                                        </p:attrNameLst>
                                      </p:cBhvr>
                                      <p:to>
                                        <a:srgbClr val="FF0000"/>
                                      </p:to>
                                    </p:animClr>
                                    <p:set>
                                      <p:cBhvr>
                                        <p:cTn id="464" dur="100" fill="hold"/>
                                        <p:tgtEl>
                                          <p:spTgt spid="96262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100" fill="hold"/>
                                        <p:tgtEl>
                                          <p:spTgt spid="962632"/>
                                        </p:tgtEl>
                                        <p:attrNameLst>
                                          <p:attrName>stroke.color</p:attrName>
                                        </p:attrNameLst>
                                      </p:cBhvr>
                                      <p:to>
                                        <a:srgbClr val="FF0000"/>
                                      </p:to>
                                    </p:animClr>
                                    <p:set>
                                      <p:cBhvr>
                                        <p:cTn id="467" dur="100" fill="hold"/>
                                        <p:tgtEl>
                                          <p:spTgt spid="962632"/>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100" fill="hold"/>
                                        <p:tgtEl>
                                          <p:spTgt spid="962625"/>
                                        </p:tgtEl>
                                        <p:attrNameLst>
                                          <p:attrName>stroke.color</p:attrName>
                                        </p:attrNameLst>
                                      </p:cBhvr>
                                      <p:to>
                                        <a:srgbClr val="FF0000"/>
                                      </p:to>
                                    </p:animClr>
                                    <p:set>
                                      <p:cBhvr>
                                        <p:cTn id="470" dur="100" fill="hold"/>
                                        <p:tgtEl>
                                          <p:spTgt spid="96262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100" fill="hold"/>
                                        <p:tgtEl>
                                          <p:spTgt spid="962629"/>
                                        </p:tgtEl>
                                        <p:attrNameLst>
                                          <p:attrName>stroke.color</p:attrName>
                                        </p:attrNameLst>
                                      </p:cBhvr>
                                      <p:to>
                                        <a:srgbClr val="FF0000"/>
                                      </p:to>
                                    </p:animClr>
                                    <p:set>
                                      <p:cBhvr>
                                        <p:cTn id="473" dur="100" fill="hold"/>
                                        <p:tgtEl>
                                          <p:spTgt spid="962629"/>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100" fill="hold"/>
                                        <p:tgtEl>
                                          <p:spTgt spid="962609"/>
                                        </p:tgtEl>
                                        <p:attrNameLst>
                                          <p:attrName>stroke.color</p:attrName>
                                        </p:attrNameLst>
                                      </p:cBhvr>
                                      <p:to>
                                        <a:srgbClr val="FF0000"/>
                                      </p:to>
                                    </p:animClr>
                                    <p:set>
                                      <p:cBhvr>
                                        <p:cTn id="476" dur="100" fill="hold"/>
                                        <p:tgtEl>
                                          <p:spTgt spid="962609"/>
                                        </p:tgtEl>
                                        <p:attrNameLst>
                                          <p:attrName>stroke.on</p:attrName>
                                        </p:attrNameLst>
                                      </p:cBhvr>
                                      <p:to>
                                        <p:strVal val="true"/>
                                      </p:to>
                                    </p:set>
                                  </p:childTnLst>
                                </p:cTn>
                              </p:par>
                              <p:par>
                                <p:cTn id="477" presetID="1" presetClass="emph" presetSubtype="2" fill="hold" nodeType="withEffect">
                                  <p:stCondLst>
                                    <p:cond delay="0"/>
                                  </p:stCondLst>
                                  <p:childTnLst>
                                    <p:animClr clrSpc="rgb" dir="cw">
                                      <p:cBhvr>
                                        <p:cTn id="478" dur="100" fill="hold"/>
                                        <p:tgtEl>
                                          <p:spTgt spid="962628"/>
                                        </p:tgtEl>
                                        <p:attrNameLst>
                                          <p:attrName>fillcolor</p:attrName>
                                        </p:attrNameLst>
                                      </p:cBhvr>
                                      <p:to>
                                        <a:srgbClr val="FF0000"/>
                                      </p:to>
                                    </p:animClr>
                                    <p:set>
                                      <p:cBhvr>
                                        <p:cTn id="479" dur="100" fill="hold"/>
                                        <p:tgtEl>
                                          <p:spTgt spid="962628"/>
                                        </p:tgtEl>
                                        <p:attrNameLst>
                                          <p:attrName>fill.type</p:attrName>
                                        </p:attrNameLst>
                                      </p:cBhvr>
                                      <p:to>
                                        <p:strVal val="solid"/>
                                      </p:to>
                                    </p:set>
                                    <p:set>
                                      <p:cBhvr>
                                        <p:cTn id="480" dur="100" fill="hold"/>
                                        <p:tgtEl>
                                          <p:spTgt spid="962628"/>
                                        </p:tgtEl>
                                        <p:attrNameLst>
                                          <p:attrName>fill.on</p:attrName>
                                        </p:attrNameLst>
                                      </p:cBhvr>
                                      <p:to>
                                        <p:strVal val="true"/>
                                      </p:to>
                                    </p:set>
                                  </p:childTnLst>
                                </p:cTn>
                              </p:par>
                              <p:par>
                                <p:cTn id="481" presetID="1" presetClass="emph" presetSubtype="2" fill="hold" nodeType="withEffect">
                                  <p:stCondLst>
                                    <p:cond delay="0"/>
                                  </p:stCondLst>
                                  <p:childTnLst>
                                    <p:animClr clrSpc="rgb" dir="cw">
                                      <p:cBhvr>
                                        <p:cTn id="482" dur="100" fill="hold"/>
                                        <p:tgtEl>
                                          <p:spTgt spid="962626"/>
                                        </p:tgtEl>
                                        <p:attrNameLst>
                                          <p:attrName>fillcolor</p:attrName>
                                        </p:attrNameLst>
                                      </p:cBhvr>
                                      <p:to>
                                        <a:srgbClr val="FF0000"/>
                                      </p:to>
                                    </p:animClr>
                                    <p:set>
                                      <p:cBhvr>
                                        <p:cTn id="483" dur="100" fill="hold"/>
                                        <p:tgtEl>
                                          <p:spTgt spid="962626"/>
                                        </p:tgtEl>
                                        <p:attrNameLst>
                                          <p:attrName>fill.type</p:attrName>
                                        </p:attrNameLst>
                                      </p:cBhvr>
                                      <p:to>
                                        <p:strVal val="solid"/>
                                      </p:to>
                                    </p:set>
                                    <p:set>
                                      <p:cBhvr>
                                        <p:cTn id="484" dur="100" fill="hold"/>
                                        <p:tgtEl>
                                          <p:spTgt spid="962626"/>
                                        </p:tgtEl>
                                        <p:attrNameLst>
                                          <p:attrName>fill.on</p:attrName>
                                        </p:attrNameLst>
                                      </p:cBhvr>
                                      <p:to>
                                        <p:strVal val="true"/>
                                      </p:to>
                                    </p:set>
                                  </p:childTnLst>
                                </p:cTn>
                              </p:par>
                              <p:par>
                                <p:cTn id="485" presetID="1" presetClass="emph" presetSubtype="2" fill="hold" nodeType="withEffect">
                                  <p:stCondLst>
                                    <p:cond delay="0"/>
                                  </p:stCondLst>
                                  <p:childTnLst>
                                    <p:animClr clrSpc="rgb" dir="cw">
                                      <p:cBhvr>
                                        <p:cTn id="486" dur="100" fill="hold"/>
                                        <p:tgtEl>
                                          <p:spTgt spid="962622"/>
                                        </p:tgtEl>
                                        <p:attrNameLst>
                                          <p:attrName>fillcolor</p:attrName>
                                        </p:attrNameLst>
                                      </p:cBhvr>
                                      <p:to>
                                        <a:srgbClr val="FF0000"/>
                                      </p:to>
                                    </p:animClr>
                                    <p:set>
                                      <p:cBhvr>
                                        <p:cTn id="487" dur="100" fill="hold"/>
                                        <p:tgtEl>
                                          <p:spTgt spid="962622"/>
                                        </p:tgtEl>
                                        <p:attrNameLst>
                                          <p:attrName>fill.type</p:attrName>
                                        </p:attrNameLst>
                                      </p:cBhvr>
                                      <p:to>
                                        <p:strVal val="solid"/>
                                      </p:to>
                                    </p:set>
                                    <p:set>
                                      <p:cBhvr>
                                        <p:cTn id="488" dur="100" fill="hold"/>
                                        <p:tgtEl>
                                          <p:spTgt spid="962622"/>
                                        </p:tgtEl>
                                        <p:attrNameLst>
                                          <p:attrName>fill.on</p:attrName>
                                        </p:attrNameLst>
                                      </p:cBhvr>
                                      <p:to>
                                        <p:strVal val="true"/>
                                      </p:to>
                                    </p:set>
                                  </p:childTnLst>
                                </p:cTn>
                              </p:par>
                              <p:par>
                                <p:cTn id="489" presetID="1" presetClass="emph" presetSubtype="2" fill="hold" nodeType="withEffect">
                                  <p:stCondLst>
                                    <p:cond delay="0"/>
                                  </p:stCondLst>
                                  <p:childTnLst>
                                    <p:animClr clrSpc="rgb" dir="cw">
                                      <p:cBhvr>
                                        <p:cTn id="490" dur="100" fill="hold"/>
                                        <p:tgtEl>
                                          <p:spTgt spid="962624"/>
                                        </p:tgtEl>
                                        <p:attrNameLst>
                                          <p:attrName>fillcolor</p:attrName>
                                        </p:attrNameLst>
                                      </p:cBhvr>
                                      <p:to>
                                        <a:srgbClr val="FF0000"/>
                                      </p:to>
                                    </p:animClr>
                                    <p:set>
                                      <p:cBhvr>
                                        <p:cTn id="491" dur="100" fill="hold"/>
                                        <p:tgtEl>
                                          <p:spTgt spid="962624"/>
                                        </p:tgtEl>
                                        <p:attrNameLst>
                                          <p:attrName>fill.type</p:attrName>
                                        </p:attrNameLst>
                                      </p:cBhvr>
                                      <p:to>
                                        <p:strVal val="solid"/>
                                      </p:to>
                                    </p:set>
                                    <p:set>
                                      <p:cBhvr>
                                        <p:cTn id="492" dur="100" fill="hold"/>
                                        <p:tgtEl>
                                          <p:spTgt spid="962624"/>
                                        </p:tgtEl>
                                        <p:attrNameLst>
                                          <p:attrName>fill.on</p:attrName>
                                        </p:attrNameLst>
                                      </p:cBhvr>
                                      <p:to>
                                        <p:strVal val="true"/>
                                      </p:to>
                                    </p:set>
                                  </p:childTnLst>
                                </p:cTn>
                              </p:par>
                              <p:par>
                                <p:cTn id="493" presetID="1" presetClass="emph" presetSubtype="2" fill="hold" nodeType="withEffect">
                                  <p:stCondLst>
                                    <p:cond delay="0"/>
                                  </p:stCondLst>
                                  <p:childTnLst>
                                    <p:animClr clrSpc="rgb" dir="cw">
                                      <p:cBhvr>
                                        <p:cTn id="494" dur="100" fill="hold"/>
                                        <p:tgtEl>
                                          <p:spTgt spid="962632"/>
                                        </p:tgtEl>
                                        <p:attrNameLst>
                                          <p:attrName>fillcolor</p:attrName>
                                        </p:attrNameLst>
                                      </p:cBhvr>
                                      <p:to>
                                        <a:srgbClr val="FF0000"/>
                                      </p:to>
                                    </p:animClr>
                                    <p:set>
                                      <p:cBhvr>
                                        <p:cTn id="495" dur="100" fill="hold"/>
                                        <p:tgtEl>
                                          <p:spTgt spid="962632"/>
                                        </p:tgtEl>
                                        <p:attrNameLst>
                                          <p:attrName>fill.type</p:attrName>
                                        </p:attrNameLst>
                                      </p:cBhvr>
                                      <p:to>
                                        <p:strVal val="solid"/>
                                      </p:to>
                                    </p:set>
                                    <p:set>
                                      <p:cBhvr>
                                        <p:cTn id="496" dur="100" fill="hold"/>
                                        <p:tgtEl>
                                          <p:spTgt spid="962632"/>
                                        </p:tgtEl>
                                        <p:attrNameLst>
                                          <p:attrName>fill.on</p:attrName>
                                        </p:attrNameLst>
                                      </p:cBhvr>
                                      <p:to>
                                        <p:strVal val="true"/>
                                      </p:to>
                                    </p:set>
                                  </p:childTnLst>
                                </p:cTn>
                              </p:par>
                              <p:par>
                                <p:cTn id="497" presetID="1" presetClass="emph" presetSubtype="2" fill="hold" nodeType="withEffect">
                                  <p:stCondLst>
                                    <p:cond delay="0"/>
                                  </p:stCondLst>
                                  <p:childTnLst>
                                    <p:animClr clrSpc="rgb" dir="cw">
                                      <p:cBhvr>
                                        <p:cTn id="498" dur="100" fill="hold"/>
                                        <p:tgtEl>
                                          <p:spTgt spid="962625"/>
                                        </p:tgtEl>
                                        <p:attrNameLst>
                                          <p:attrName>fillcolor</p:attrName>
                                        </p:attrNameLst>
                                      </p:cBhvr>
                                      <p:to>
                                        <a:srgbClr val="FF0000"/>
                                      </p:to>
                                    </p:animClr>
                                    <p:set>
                                      <p:cBhvr>
                                        <p:cTn id="499" dur="100" fill="hold"/>
                                        <p:tgtEl>
                                          <p:spTgt spid="962625"/>
                                        </p:tgtEl>
                                        <p:attrNameLst>
                                          <p:attrName>fill.type</p:attrName>
                                        </p:attrNameLst>
                                      </p:cBhvr>
                                      <p:to>
                                        <p:strVal val="solid"/>
                                      </p:to>
                                    </p:set>
                                    <p:set>
                                      <p:cBhvr>
                                        <p:cTn id="500" dur="100" fill="hold"/>
                                        <p:tgtEl>
                                          <p:spTgt spid="962625"/>
                                        </p:tgtEl>
                                        <p:attrNameLst>
                                          <p:attrName>fill.on</p:attrName>
                                        </p:attrNameLst>
                                      </p:cBhvr>
                                      <p:to>
                                        <p:strVal val="true"/>
                                      </p:to>
                                    </p:set>
                                  </p:childTnLst>
                                </p:cTn>
                              </p:par>
                              <p:par>
                                <p:cTn id="501" presetID="1" presetClass="emph" presetSubtype="2" fill="hold" nodeType="withEffect">
                                  <p:stCondLst>
                                    <p:cond delay="0"/>
                                  </p:stCondLst>
                                  <p:childTnLst>
                                    <p:animClr clrSpc="rgb" dir="cw">
                                      <p:cBhvr>
                                        <p:cTn id="502" dur="100" fill="hold"/>
                                        <p:tgtEl>
                                          <p:spTgt spid="962629"/>
                                        </p:tgtEl>
                                        <p:attrNameLst>
                                          <p:attrName>fillcolor</p:attrName>
                                        </p:attrNameLst>
                                      </p:cBhvr>
                                      <p:to>
                                        <a:srgbClr val="FF0000"/>
                                      </p:to>
                                    </p:animClr>
                                    <p:set>
                                      <p:cBhvr>
                                        <p:cTn id="503" dur="100" fill="hold"/>
                                        <p:tgtEl>
                                          <p:spTgt spid="962629"/>
                                        </p:tgtEl>
                                        <p:attrNameLst>
                                          <p:attrName>fill.type</p:attrName>
                                        </p:attrNameLst>
                                      </p:cBhvr>
                                      <p:to>
                                        <p:strVal val="solid"/>
                                      </p:to>
                                    </p:set>
                                    <p:set>
                                      <p:cBhvr>
                                        <p:cTn id="504" dur="100" fill="hold"/>
                                        <p:tgtEl>
                                          <p:spTgt spid="962629"/>
                                        </p:tgtEl>
                                        <p:attrNameLst>
                                          <p:attrName>fill.on</p:attrName>
                                        </p:attrNameLst>
                                      </p:cBhvr>
                                      <p:to>
                                        <p:strVal val="true"/>
                                      </p:to>
                                    </p:set>
                                  </p:childTnLst>
                                </p:cTn>
                              </p:par>
                              <p:par>
                                <p:cTn id="505" presetID="7" presetClass="emph" presetSubtype="2" fill="hold" nodeType="withEffect">
                                  <p:stCondLst>
                                    <p:cond delay="0"/>
                                  </p:stCondLst>
                                  <p:childTnLst>
                                    <p:animClr clrSpc="rgb" dir="cw">
                                      <p:cBhvr>
                                        <p:cTn id="506" dur="100" fill="hold"/>
                                        <p:tgtEl>
                                          <p:spTgt spid="962608"/>
                                        </p:tgtEl>
                                        <p:attrNameLst>
                                          <p:attrName>stroke.color</p:attrName>
                                        </p:attrNameLst>
                                      </p:cBhvr>
                                      <p:to>
                                        <a:srgbClr val="FF0000"/>
                                      </p:to>
                                    </p:animClr>
                                    <p:set>
                                      <p:cBhvr>
                                        <p:cTn id="507" dur="100" fill="hold"/>
                                        <p:tgtEl>
                                          <p:spTgt spid="962608"/>
                                        </p:tgtEl>
                                        <p:attrNameLst>
                                          <p:attrName>stroke.on</p:attrName>
                                        </p:attrNameLst>
                                      </p:cBhvr>
                                      <p:to>
                                        <p:strVal val="true"/>
                                      </p:to>
                                    </p:set>
                                  </p:childTnLst>
                                </p:cTn>
                              </p:par>
                              <p:par>
                                <p:cTn id="508" presetID="7" presetClass="emph" presetSubtype="2" fill="hold" nodeType="withEffect">
                                  <p:stCondLst>
                                    <p:cond delay="0"/>
                                  </p:stCondLst>
                                  <p:childTnLst>
                                    <p:animClr clrSpc="rgb" dir="cw">
                                      <p:cBhvr>
                                        <p:cTn id="509" dur="100" fill="hold"/>
                                        <p:tgtEl>
                                          <p:spTgt spid="962611"/>
                                        </p:tgtEl>
                                        <p:attrNameLst>
                                          <p:attrName>stroke.color</p:attrName>
                                        </p:attrNameLst>
                                      </p:cBhvr>
                                      <p:to>
                                        <a:srgbClr val="FF0000"/>
                                      </p:to>
                                    </p:animClr>
                                    <p:set>
                                      <p:cBhvr>
                                        <p:cTn id="510" dur="100" fill="hold"/>
                                        <p:tgtEl>
                                          <p:spTgt spid="962611"/>
                                        </p:tgtEl>
                                        <p:attrNameLst>
                                          <p:attrName>stroke.on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3" presetClass="emph" presetSubtype="2" fill="hold" grpId="1" nodeType="clickEffect">
                                  <p:stCondLst>
                                    <p:cond delay="0"/>
                                  </p:stCondLst>
                                  <p:childTnLst>
                                    <p:animClr clrSpc="rgb" dir="cw">
                                      <p:cBhvr override="childStyle">
                                        <p:cTn id="514" dur="2000" fill="hold"/>
                                        <p:tgtEl>
                                          <p:spTgt spid="962759"/>
                                        </p:tgtEl>
                                        <p:attrNameLst>
                                          <p:attrName>style.color</p:attrName>
                                        </p:attrNameLst>
                                      </p:cBhvr>
                                      <p:to>
                                        <a:srgbClr val="969696"/>
                                      </p:to>
                                    </p:animClr>
                                  </p:childTnLst>
                                </p:cTn>
                              </p:par>
                              <p:par>
                                <p:cTn id="515" presetID="3" presetClass="emph" presetSubtype="2" fill="hold" grpId="1" nodeType="withEffect">
                                  <p:stCondLst>
                                    <p:cond delay="0"/>
                                  </p:stCondLst>
                                  <p:childTnLst>
                                    <p:animClr clrSpc="rgb" dir="cw">
                                      <p:cBhvr override="childStyle">
                                        <p:cTn id="516" dur="2000" fill="hold"/>
                                        <p:tgtEl>
                                          <p:spTgt spid="962760"/>
                                        </p:tgtEl>
                                        <p:attrNameLst>
                                          <p:attrName>style.color</p:attrName>
                                        </p:attrNameLst>
                                      </p:cBhvr>
                                      <p:to>
                                        <a:srgbClr val="969696"/>
                                      </p:to>
                                    </p:animClr>
                                  </p:childTnLst>
                                </p:cTn>
                              </p:par>
                              <p:par>
                                <p:cTn id="517" presetID="3" presetClass="emph" presetSubtype="2" fill="hold" grpId="1" nodeType="withEffect">
                                  <p:stCondLst>
                                    <p:cond delay="0"/>
                                  </p:stCondLst>
                                  <p:childTnLst>
                                    <p:animClr clrSpc="rgb" dir="cw">
                                      <p:cBhvr override="childStyle">
                                        <p:cTn id="518" dur="2000" fill="hold"/>
                                        <p:tgtEl>
                                          <p:spTgt spid="962758"/>
                                        </p:tgtEl>
                                        <p:attrNameLst>
                                          <p:attrName>style.color</p:attrName>
                                        </p:attrNameLst>
                                      </p:cBhvr>
                                      <p:to>
                                        <a:srgbClr val="969696"/>
                                      </p:to>
                                    </p:animClr>
                                  </p:childTnLst>
                                </p:cTn>
                              </p:par>
                              <p:par>
                                <p:cTn id="519" presetID="3" presetClass="emph" presetSubtype="2" fill="hold" grpId="1" nodeType="withEffect">
                                  <p:stCondLst>
                                    <p:cond delay="0"/>
                                  </p:stCondLst>
                                  <p:childTnLst>
                                    <p:animClr clrSpc="rgb" dir="cw">
                                      <p:cBhvr override="childStyle">
                                        <p:cTn id="520" dur="2000" fill="hold"/>
                                        <p:tgtEl>
                                          <p:spTgt spid="962757"/>
                                        </p:tgtEl>
                                        <p:attrNameLst>
                                          <p:attrName>style.color</p:attrName>
                                        </p:attrNameLst>
                                      </p:cBhvr>
                                      <p:to>
                                        <a:srgbClr val="969696"/>
                                      </p:to>
                                    </p:animClr>
                                  </p:childTnLst>
                                </p:cTn>
                              </p:par>
                              <p:par>
                                <p:cTn id="521" presetID="7" presetClass="emph" presetSubtype="2" fill="hold" nodeType="withEffect">
                                  <p:stCondLst>
                                    <p:cond delay="0"/>
                                  </p:stCondLst>
                                  <p:childTnLst>
                                    <p:animClr clrSpc="rgb" dir="cw">
                                      <p:cBhvr>
                                        <p:cTn id="522" dur="100" fill="hold"/>
                                        <p:tgtEl>
                                          <p:spTgt spid="962612"/>
                                        </p:tgtEl>
                                        <p:attrNameLst>
                                          <p:attrName>stroke.color</p:attrName>
                                        </p:attrNameLst>
                                      </p:cBhvr>
                                      <p:to>
                                        <a:srgbClr val="969696"/>
                                      </p:to>
                                    </p:animClr>
                                    <p:set>
                                      <p:cBhvr>
                                        <p:cTn id="523" dur="100" fill="hold"/>
                                        <p:tgtEl>
                                          <p:spTgt spid="962612"/>
                                        </p:tgtEl>
                                        <p:attrNameLst>
                                          <p:attrName>stroke.on</p:attrName>
                                        </p:attrNameLst>
                                      </p:cBhvr>
                                      <p:to>
                                        <p:strVal val="true"/>
                                      </p:to>
                                    </p:set>
                                  </p:childTnLst>
                                </p:cTn>
                              </p:par>
                            </p:childTnLst>
                          </p:cTn>
                        </p:par>
                      </p:childTnLst>
                    </p:cTn>
                  </p:par>
                  <p:par>
                    <p:cTn id="524" fill="hold">
                      <p:stCondLst>
                        <p:cond delay="indefinite"/>
                      </p:stCondLst>
                      <p:childTnLst>
                        <p:par>
                          <p:cTn id="525" fill="hold">
                            <p:stCondLst>
                              <p:cond delay="0"/>
                            </p:stCondLst>
                            <p:childTnLst>
                              <p:par>
                                <p:cTn id="526" presetID="3" presetClass="emph" presetSubtype="2" fill="hold" grpId="1" nodeType="clickEffect">
                                  <p:stCondLst>
                                    <p:cond delay="0"/>
                                  </p:stCondLst>
                                  <p:childTnLst>
                                    <p:animClr clrSpc="rgb" dir="cw">
                                      <p:cBhvr override="childStyle">
                                        <p:cTn id="527" dur="100" fill="hold"/>
                                        <p:tgtEl>
                                          <p:spTgt spid="962762"/>
                                        </p:tgtEl>
                                        <p:attrNameLst>
                                          <p:attrName>style.color</p:attrName>
                                        </p:attrNameLst>
                                      </p:cBhvr>
                                      <p:to>
                                        <a:srgbClr val="969696"/>
                                      </p:to>
                                    </p:animClr>
                                  </p:childTnLst>
                                </p:cTn>
                              </p:par>
                              <p:par>
                                <p:cTn id="528" presetID="3" presetClass="emph" presetSubtype="2" fill="hold" grpId="1" nodeType="withEffect">
                                  <p:stCondLst>
                                    <p:cond delay="0"/>
                                  </p:stCondLst>
                                  <p:childTnLst>
                                    <p:animClr clrSpc="rgb" dir="cw">
                                      <p:cBhvr override="childStyle">
                                        <p:cTn id="529" dur="100" fill="hold"/>
                                        <p:tgtEl>
                                          <p:spTgt spid="962763"/>
                                        </p:tgtEl>
                                        <p:attrNameLst>
                                          <p:attrName>style.color</p:attrName>
                                        </p:attrNameLst>
                                      </p:cBhvr>
                                      <p:to>
                                        <a:srgbClr val="969696"/>
                                      </p:to>
                                    </p:animClr>
                                  </p:childTnLst>
                                </p:cTn>
                              </p:par>
                              <p:par>
                                <p:cTn id="530" presetID="3" presetClass="emph" presetSubtype="2" fill="hold" grpId="1" nodeType="withEffect">
                                  <p:stCondLst>
                                    <p:cond delay="0"/>
                                  </p:stCondLst>
                                  <p:childTnLst>
                                    <p:animClr clrSpc="rgb" dir="cw">
                                      <p:cBhvr override="childStyle">
                                        <p:cTn id="531" dur="100" fill="hold"/>
                                        <p:tgtEl>
                                          <p:spTgt spid="962764"/>
                                        </p:tgtEl>
                                        <p:attrNameLst>
                                          <p:attrName>style.color</p:attrName>
                                        </p:attrNameLst>
                                      </p:cBhvr>
                                      <p:to>
                                        <a:srgbClr val="969696"/>
                                      </p:to>
                                    </p:animClr>
                                  </p:childTnLst>
                                </p:cTn>
                              </p:par>
                              <p:par>
                                <p:cTn id="532" presetID="3" presetClass="emph" presetSubtype="2" fill="hold" grpId="1" nodeType="withEffect">
                                  <p:stCondLst>
                                    <p:cond delay="0"/>
                                  </p:stCondLst>
                                  <p:childTnLst>
                                    <p:animClr clrSpc="rgb" dir="cw">
                                      <p:cBhvr override="childStyle">
                                        <p:cTn id="533" dur="100" fill="hold"/>
                                        <p:tgtEl>
                                          <p:spTgt spid="962765"/>
                                        </p:tgtEl>
                                        <p:attrNameLst>
                                          <p:attrName>style.color</p:attrName>
                                        </p:attrNameLst>
                                      </p:cBhvr>
                                      <p:to>
                                        <a:srgbClr val="969696"/>
                                      </p:to>
                                    </p:animClr>
                                  </p:childTnLst>
                                </p:cTn>
                              </p:par>
                              <p:par>
                                <p:cTn id="534" presetID="7" presetClass="emph" presetSubtype="2" fill="hold" nodeType="withEffect">
                                  <p:stCondLst>
                                    <p:cond delay="0"/>
                                  </p:stCondLst>
                                  <p:childTnLst>
                                    <p:animClr clrSpc="rgb" dir="cw">
                                      <p:cBhvr>
                                        <p:cTn id="535" dur="100" fill="hold"/>
                                        <p:tgtEl>
                                          <p:spTgt spid="962613"/>
                                        </p:tgtEl>
                                        <p:attrNameLst>
                                          <p:attrName>stroke.color</p:attrName>
                                        </p:attrNameLst>
                                      </p:cBhvr>
                                      <p:to>
                                        <a:srgbClr val="FF0000"/>
                                      </p:to>
                                    </p:animClr>
                                    <p:set>
                                      <p:cBhvr>
                                        <p:cTn id="536" dur="100" fill="hold"/>
                                        <p:tgtEl>
                                          <p:spTgt spid="962613"/>
                                        </p:tgtEl>
                                        <p:attrNameLst>
                                          <p:attrName>stroke.on</p:attrName>
                                        </p:attrNameLst>
                                      </p:cBhvr>
                                      <p:to>
                                        <p:strVal val="true"/>
                                      </p:to>
                                    </p:set>
                                  </p:childTnLst>
                                </p:cTn>
                              </p:par>
                              <p:par>
                                <p:cTn id="537" presetID="7" presetClass="emph" presetSubtype="2" fill="hold" nodeType="withEffect">
                                  <p:stCondLst>
                                    <p:cond delay="0"/>
                                  </p:stCondLst>
                                  <p:childTnLst>
                                    <p:animClr clrSpc="rgb" dir="cw">
                                      <p:cBhvr>
                                        <p:cTn id="538" dur="100" fill="hold"/>
                                        <p:tgtEl>
                                          <p:spTgt spid="962621"/>
                                        </p:tgtEl>
                                        <p:attrNameLst>
                                          <p:attrName>stroke.color</p:attrName>
                                        </p:attrNameLst>
                                      </p:cBhvr>
                                      <p:to>
                                        <a:srgbClr val="FF0000"/>
                                      </p:to>
                                    </p:animClr>
                                    <p:set>
                                      <p:cBhvr>
                                        <p:cTn id="539" dur="100" fill="hold"/>
                                        <p:tgtEl>
                                          <p:spTgt spid="962621"/>
                                        </p:tgtEl>
                                        <p:attrNameLst>
                                          <p:attrName>stroke.on</p:attrName>
                                        </p:attrNameLst>
                                      </p:cBhvr>
                                      <p:to>
                                        <p:strVal val="true"/>
                                      </p:to>
                                    </p:set>
                                  </p:childTnLst>
                                </p:cTn>
                              </p:par>
                              <p:par>
                                <p:cTn id="540" presetID="1" presetClass="emph" presetSubtype="2" fill="hold" nodeType="withEffect">
                                  <p:stCondLst>
                                    <p:cond delay="0"/>
                                  </p:stCondLst>
                                  <p:childTnLst>
                                    <p:animClr clrSpc="rgb" dir="cw">
                                      <p:cBhvr>
                                        <p:cTn id="541" dur="100" fill="hold"/>
                                        <p:tgtEl>
                                          <p:spTgt spid="962621"/>
                                        </p:tgtEl>
                                        <p:attrNameLst>
                                          <p:attrName>fillcolor</p:attrName>
                                        </p:attrNameLst>
                                      </p:cBhvr>
                                      <p:to>
                                        <a:srgbClr val="FF0000"/>
                                      </p:to>
                                    </p:animClr>
                                    <p:set>
                                      <p:cBhvr>
                                        <p:cTn id="542" dur="100" fill="hold"/>
                                        <p:tgtEl>
                                          <p:spTgt spid="962621"/>
                                        </p:tgtEl>
                                        <p:attrNameLst>
                                          <p:attrName>fill.type</p:attrName>
                                        </p:attrNameLst>
                                      </p:cBhvr>
                                      <p:to>
                                        <p:strVal val="solid"/>
                                      </p:to>
                                    </p:set>
                                    <p:set>
                                      <p:cBhvr>
                                        <p:cTn id="543" dur="100" fill="hold"/>
                                        <p:tgtEl>
                                          <p:spTgt spid="962621"/>
                                        </p:tgtEl>
                                        <p:attrNameLst>
                                          <p:attrName>fill.on</p:attrName>
                                        </p:attrNameLst>
                                      </p:cBhvr>
                                      <p:to>
                                        <p:strVal val="true"/>
                                      </p:to>
                                    </p:set>
                                  </p:childTnLst>
                                </p:cTn>
                              </p:par>
                            </p:childTnLst>
                          </p:cTn>
                        </p:par>
                      </p:childTnLst>
                    </p:cTn>
                  </p:par>
                  <p:par>
                    <p:cTn id="544" fill="hold">
                      <p:stCondLst>
                        <p:cond delay="indefinite"/>
                      </p:stCondLst>
                      <p:childTnLst>
                        <p:par>
                          <p:cTn id="545" fill="hold">
                            <p:stCondLst>
                              <p:cond delay="0"/>
                            </p:stCondLst>
                            <p:childTnLst>
                              <p:par>
                                <p:cTn id="546" presetID="3" presetClass="emph" presetSubtype="2" fill="hold" grpId="1" nodeType="clickEffect">
                                  <p:stCondLst>
                                    <p:cond delay="0"/>
                                  </p:stCondLst>
                                  <p:childTnLst>
                                    <p:animClr clrSpc="rgb" dir="cw">
                                      <p:cBhvr override="childStyle">
                                        <p:cTn id="547" dur="100" fill="hold"/>
                                        <p:tgtEl>
                                          <p:spTgt spid="962767"/>
                                        </p:tgtEl>
                                        <p:attrNameLst>
                                          <p:attrName>style.color</p:attrName>
                                        </p:attrNameLst>
                                      </p:cBhvr>
                                      <p:to>
                                        <a:srgbClr val="969696"/>
                                      </p:to>
                                    </p:animClr>
                                  </p:childTnLst>
                                </p:cTn>
                              </p:par>
                              <p:par>
                                <p:cTn id="548" presetID="3" presetClass="emph" presetSubtype="2" fill="hold" grpId="1" nodeType="withEffect">
                                  <p:stCondLst>
                                    <p:cond delay="0"/>
                                  </p:stCondLst>
                                  <p:childTnLst>
                                    <p:animClr clrSpc="rgb" dir="cw">
                                      <p:cBhvr override="childStyle">
                                        <p:cTn id="549" dur="100" fill="hold"/>
                                        <p:tgtEl>
                                          <p:spTgt spid="962768"/>
                                        </p:tgtEl>
                                        <p:attrNameLst>
                                          <p:attrName>style.color</p:attrName>
                                        </p:attrNameLst>
                                      </p:cBhvr>
                                      <p:to>
                                        <a:srgbClr val="969696"/>
                                      </p:to>
                                    </p:animClr>
                                  </p:childTnLst>
                                </p:cTn>
                              </p:par>
                              <p:par>
                                <p:cTn id="550" presetID="3" presetClass="emph" presetSubtype="2" fill="hold" grpId="1" nodeType="withEffect">
                                  <p:stCondLst>
                                    <p:cond delay="0"/>
                                  </p:stCondLst>
                                  <p:childTnLst>
                                    <p:animClr clrSpc="rgb" dir="cw">
                                      <p:cBhvr override="childStyle">
                                        <p:cTn id="551" dur="100" fill="hold"/>
                                        <p:tgtEl>
                                          <p:spTgt spid="962769"/>
                                        </p:tgtEl>
                                        <p:attrNameLst>
                                          <p:attrName>style.color</p:attrName>
                                        </p:attrNameLst>
                                      </p:cBhvr>
                                      <p:to>
                                        <a:srgbClr val="969696"/>
                                      </p:to>
                                    </p:animClr>
                                  </p:childTnLst>
                                </p:cTn>
                              </p:par>
                              <p:par>
                                <p:cTn id="552" presetID="3" presetClass="emph" presetSubtype="2" fill="hold" grpId="1" nodeType="withEffect">
                                  <p:stCondLst>
                                    <p:cond delay="0"/>
                                  </p:stCondLst>
                                  <p:childTnLst>
                                    <p:animClr clrSpc="rgb" dir="cw">
                                      <p:cBhvr override="childStyle">
                                        <p:cTn id="553" dur="100" fill="hold"/>
                                        <p:tgtEl>
                                          <p:spTgt spid="962770"/>
                                        </p:tgtEl>
                                        <p:attrNameLst>
                                          <p:attrName>style.color</p:attrName>
                                        </p:attrNameLst>
                                      </p:cBhvr>
                                      <p:to>
                                        <a:srgbClr val="969696"/>
                                      </p:to>
                                    </p:animClr>
                                  </p:childTnLst>
                                </p:cTn>
                              </p:par>
                              <p:par>
                                <p:cTn id="554" presetID="7" presetClass="emph" presetSubtype="2" fill="hold" nodeType="withEffect">
                                  <p:stCondLst>
                                    <p:cond delay="0"/>
                                  </p:stCondLst>
                                  <p:childTnLst>
                                    <p:animClr clrSpc="rgb" dir="cw">
                                      <p:cBhvr>
                                        <p:cTn id="555" dur="100" fill="hold"/>
                                        <p:tgtEl>
                                          <p:spTgt spid="962607"/>
                                        </p:tgtEl>
                                        <p:attrNameLst>
                                          <p:attrName>stroke.color</p:attrName>
                                        </p:attrNameLst>
                                      </p:cBhvr>
                                      <p:to>
                                        <a:srgbClr val="969696"/>
                                      </p:to>
                                    </p:animClr>
                                    <p:set>
                                      <p:cBhvr>
                                        <p:cTn id="556" dur="100" fill="hold"/>
                                        <p:tgtEl>
                                          <p:spTgt spid="962607"/>
                                        </p:tgtEl>
                                        <p:attrNameLst>
                                          <p:attrName>stroke.on</p:attrName>
                                        </p:attrNameLst>
                                      </p:cBhvr>
                                      <p:to>
                                        <p:strVal val="true"/>
                                      </p:to>
                                    </p:set>
                                  </p:childTnLst>
                                </p:cTn>
                              </p:par>
                            </p:childTnLst>
                          </p:cTn>
                        </p:par>
                      </p:childTnLst>
                    </p:cTn>
                  </p:par>
                  <p:par>
                    <p:cTn id="557" fill="hold">
                      <p:stCondLst>
                        <p:cond delay="indefinite"/>
                      </p:stCondLst>
                      <p:childTnLst>
                        <p:par>
                          <p:cTn id="558" fill="hold">
                            <p:stCondLst>
                              <p:cond delay="0"/>
                            </p:stCondLst>
                            <p:childTnLst>
                              <p:par>
                                <p:cTn id="559" presetID="3" presetClass="emph" presetSubtype="2" fill="hold" grpId="1" nodeType="clickEffect">
                                  <p:stCondLst>
                                    <p:cond delay="0"/>
                                  </p:stCondLst>
                                  <p:childTnLst>
                                    <p:animClr clrSpc="rgb" dir="cw">
                                      <p:cBhvr override="childStyle">
                                        <p:cTn id="560" dur="100" fill="hold"/>
                                        <p:tgtEl>
                                          <p:spTgt spid="962772"/>
                                        </p:tgtEl>
                                        <p:attrNameLst>
                                          <p:attrName>style.color</p:attrName>
                                        </p:attrNameLst>
                                      </p:cBhvr>
                                      <p:to>
                                        <a:srgbClr val="969696"/>
                                      </p:to>
                                    </p:animClr>
                                  </p:childTnLst>
                                </p:cTn>
                              </p:par>
                              <p:par>
                                <p:cTn id="561" presetID="3" presetClass="emph" presetSubtype="2" fill="hold" grpId="1" nodeType="withEffect">
                                  <p:stCondLst>
                                    <p:cond delay="0"/>
                                  </p:stCondLst>
                                  <p:childTnLst>
                                    <p:animClr clrSpc="rgb" dir="cw">
                                      <p:cBhvr override="childStyle">
                                        <p:cTn id="562" dur="100" fill="hold"/>
                                        <p:tgtEl>
                                          <p:spTgt spid="962773"/>
                                        </p:tgtEl>
                                        <p:attrNameLst>
                                          <p:attrName>style.color</p:attrName>
                                        </p:attrNameLst>
                                      </p:cBhvr>
                                      <p:to>
                                        <a:srgbClr val="969696"/>
                                      </p:to>
                                    </p:animClr>
                                  </p:childTnLst>
                                </p:cTn>
                              </p:par>
                              <p:par>
                                <p:cTn id="563" presetID="3" presetClass="emph" presetSubtype="2" fill="hold" grpId="1" nodeType="withEffect">
                                  <p:stCondLst>
                                    <p:cond delay="0"/>
                                  </p:stCondLst>
                                  <p:childTnLst>
                                    <p:animClr clrSpc="rgb" dir="cw">
                                      <p:cBhvr override="childStyle">
                                        <p:cTn id="564" dur="100" fill="hold"/>
                                        <p:tgtEl>
                                          <p:spTgt spid="962774"/>
                                        </p:tgtEl>
                                        <p:attrNameLst>
                                          <p:attrName>style.color</p:attrName>
                                        </p:attrNameLst>
                                      </p:cBhvr>
                                      <p:to>
                                        <a:srgbClr val="969696"/>
                                      </p:to>
                                    </p:animClr>
                                  </p:childTnLst>
                                </p:cTn>
                              </p:par>
                              <p:par>
                                <p:cTn id="565" presetID="3" presetClass="emph" presetSubtype="2" fill="hold" grpId="1" nodeType="withEffect">
                                  <p:stCondLst>
                                    <p:cond delay="0"/>
                                  </p:stCondLst>
                                  <p:childTnLst>
                                    <p:animClr clrSpc="rgb" dir="cw">
                                      <p:cBhvr override="childStyle">
                                        <p:cTn id="566" dur="100" fill="hold"/>
                                        <p:tgtEl>
                                          <p:spTgt spid="962775"/>
                                        </p:tgtEl>
                                        <p:attrNameLst>
                                          <p:attrName>style.color</p:attrName>
                                        </p:attrNameLst>
                                      </p:cBhvr>
                                      <p:to>
                                        <a:srgbClr val="969696"/>
                                      </p:to>
                                    </p:animClr>
                                  </p:childTnLst>
                                </p:cTn>
                              </p:par>
                              <p:par>
                                <p:cTn id="567" presetID="7" presetClass="emph" presetSubtype="2" fill="hold" nodeType="withEffect">
                                  <p:stCondLst>
                                    <p:cond delay="0"/>
                                  </p:stCondLst>
                                  <p:childTnLst>
                                    <p:animClr clrSpc="rgb" dir="cw">
                                      <p:cBhvr>
                                        <p:cTn id="568" dur="100" fill="hold"/>
                                        <p:tgtEl>
                                          <p:spTgt spid="962604"/>
                                        </p:tgtEl>
                                        <p:attrNameLst>
                                          <p:attrName>stroke.color</p:attrName>
                                        </p:attrNameLst>
                                      </p:cBhvr>
                                      <p:to>
                                        <a:srgbClr val="FF0000"/>
                                      </p:to>
                                    </p:animClr>
                                    <p:set>
                                      <p:cBhvr>
                                        <p:cTn id="569" dur="100" fill="hold"/>
                                        <p:tgtEl>
                                          <p:spTgt spid="962604"/>
                                        </p:tgtEl>
                                        <p:attrNameLst>
                                          <p:attrName>stroke.on</p:attrName>
                                        </p:attrNameLst>
                                      </p:cBhvr>
                                      <p:to>
                                        <p:strVal val="true"/>
                                      </p:to>
                                    </p:set>
                                  </p:childTnLst>
                                </p:cTn>
                              </p:par>
                              <p:par>
                                <p:cTn id="570" presetID="1" presetClass="emph" presetSubtype="2" fill="hold" nodeType="withEffect">
                                  <p:stCondLst>
                                    <p:cond delay="0"/>
                                  </p:stCondLst>
                                  <p:childTnLst>
                                    <p:animClr clrSpc="rgb" dir="cw">
                                      <p:cBhvr>
                                        <p:cTn id="571" dur="100" fill="hold"/>
                                        <p:tgtEl>
                                          <p:spTgt spid="962627"/>
                                        </p:tgtEl>
                                        <p:attrNameLst>
                                          <p:attrName>fillcolor</p:attrName>
                                        </p:attrNameLst>
                                      </p:cBhvr>
                                      <p:to>
                                        <a:srgbClr val="FF0000"/>
                                      </p:to>
                                    </p:animClr>
                                    <p:set>
                                      <p:cBhvr>
                                        <p:cTn id="572" dur="100" fill="hold"/>
                                        <p:tgtEl>
                                          <p:spTgt spid="962627"/>
                                        </p:tgtEl>
                                        <p:attrNameLst>
                                          <p:attrName>fill.type</p:attrName>
                                        </p:attrNameLst>
                                      </p:cBhvr>
                                      <p:to>
                                        <p:strVal val="solid"/>
                                      </p:to>
                                    </p:set>
                                    <p:set>
                                      <p:cBhvr>
                                        <p:cTn id="573" dur="100" fill="hold"/>
                                        <p:tgtEl>
                                          <p:spTgt spid="962627"/>
                                        </p:tgtEl>
                                        <p:attrNameLst>
                                          <p:attrName>fill.on</p:attrName>
                                        </p:attrNameLst>
                                      </p:cBhvr>
                                      <p:to>
                                        <p:strVal val="true"/>
                                      </p:to>
                                    </p:set>
                                  </p:childTnLst>
                                </p:cTn>
                              </p:par>
                              <p:par>
                                <p:cTn id="574" presetID="7" presetClass="emph" presetSubtype="2" fill="hold" nodeType="withEffect">
                                  <p:stCondLst>
                                    <p:cond delay="0"/>
                                  </p:stCondLst>
                                  <p:childTnLst>
                                    <p:animClr clrSpc="rgb" dir="cw">
                                      <p:cBhvr>
                                        <p:cTn id="575" dur="100" fill="hold"/>
                                        <p:tgtEl>
                                          <p:spTgt spid="962627"/>
                                        </p:tgtEl>
                                        <p:attrNameLst>
                                          <p:attrName>stroke.color</p:attrName>
                                        </p:attrNameLst>
                                      </p:cBhvr>
                                      <p:to>
                                        <a:srgbClr val="FF0000"/>
                                      </p:to>
                                    </p:animClr>
                                    <p:set>
                                      <p:cBhvr>
                                        <p:cTn id="576" dur="100" fill="hold"/>
                                        <p:tgtEl>
                                          <p:spTgt spid="96262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3" presetClass="emph" presetSubtype="2" fill="hold" grpId="1" nodeType="clickEffect">
                                  <p:stCondLst>
                                    <p:cond delay="0"/>
                                  </p:stCondLst>
                                  <p:childTnLst>
                                    <p:animClr clrSpc="rgb" dir="cw">
                                      <p:cBhvr override="childStyle">
                                        <p:cTn id="580" dur="100" fill="hold"/>
                                        <p:tgtEl>
                                          <p:spTgt spid="962777"/>
                                        </p:tgtEl>
                                        <p:attrNameLst>
                                          <p:attrName>style.color</p:attrName>
                                        </p:attrNameLst>
                                      </p:cBhvr>
                                      <p:to>
                                        <a:srgbClr val="969696"/>
                                      </p:to>
                                    </p:animClr>
                                  </p:childTnLst>
                                </p:cTn>
                              </p:par>
                              <p:par>
                                <p:cTn id="581" presetID="3" presetClass="emph" presetSubtype="2" fill="hold" grpId="1" nodeType="withEffect">
                                  <p:stCondLst>
                                    <p:cond delay="0"/>
                                  </p:stCondLst>
                                  <p:childTnLst>
                                    <p:animClr clrSpc="rgb" dir="cw">
                                      <p:cBhvr override="childStyle">
                                        <p:cTn id="582" dur="100" fill="hold"/>
                                        <p:tgtEl>
                                          <p:spTgt spid="962778"/>
                                        </p:tgtEl>
                                        <p:attrNameLst>
                                          <p:attrName>style.color</p:attrName>
                                        </p:attrNameLst>
                                      </p:cBhvr>
                                      <p:to>
                                        <a:srgbClr val="969696"/>
                                      </p:to>
                                    </p:animClr>
                                  </p:childTnLst>
                                </p:cTn>
                              </p:par>
                              <p:par>
                                <p:cTn id="583" presetID="3" presetClass="emph" presetSubtype="2" fill="hold" grpId="1" nodeType="withEffect">
                                  <p:stCondLst>
                                    <p:cond delay="0"/>
                                  </p:stCondLst>
                                  <p:childTnLst>
                                    <p:animClr clrSpc="rgb" dir="cw">
                                      <p:cBhvr override="childStyle">
                                        <p:cTn id="584" dur="100" fill="hold"/>
                                        <p:tgtEl>
                                          <p:spTgt spid="962779"/>
                                        </p:tgtEl>
                                        <p:attrNameLst>
                                          <p:attrName>style.color</p:attrName>
                                        </p:attrNameLst>
                                      </p:cBhvr>
                                      <p:to>
                                        <a:srgbClr val="969696"/>
                                      </p:to>
                                    </p:animClr>
                                  </p:childTnLst>
                                </p:cTn>
                              </p:par>
                              <p:par>
                                <p:cTn id="585" presetID="3" presetClass="emph" presetSubtype="2" fill="hold" grpId="1" nodeType="withEffect">
                                  <p:stCondLst>
                                    <p:cond delay="0"/>
                                  </p:stCondLst>
                                  <p:childTnLst>
                                    <p:animClr clrSpc="rgb" dir="cw">
                                      <p:cBhvr override="childStyle">
                                        <p:cTn id="586" dur="100" fill="hold"/>
                                        <p:tgtEl>
                                          <p:spTgt spid="962780"/>
                                        </p:tgtEl>
                                        <p:attrNameLst>
                                          <p:attrName>style.color</p:attrName>
                                        </p:attrNameLst>
                                      </p:cBhvr>
                                      <p:to>
                                        <a:srgbClr val="969696"/>
                                      </p:to>
                                    </p:animClr>
                                  </p:childTnLst>
                                </p:cTn>
                              </p:par>
                              <p:par>
                                <p:cTn id="587" presetID="7" presetClass="emph" presetSubtype="2" fill="hold" nodeType="withEffect">
                                  <p:stCondLst>
                                    <p:cond delay="0"/>
                                  </p:stCondLst>
                                  <p:childTnLst>
                                    <p:animClr clrSpc="rgb" dir="cw">
                                      <p:cBhvr>
                                        <p:cTn id="588" dur="100" fill="hold"/>
                                        <p:tgtEl>
                                          <p:spTgt spid="962603"/>
                                        </p:tgtEl>
                                        <p:attrNameLst>
                                          <p:attrName>stroke.color</p:attrName>
                                        </p:attrNameLst>
                                      </p:cBhvr>
                                      <p:to>
                                        <a:srgbClr val="969696"/>
                                      </p:to>
                                    </p:animClr>
                                    <p:set>
                                      <p:cBhvr>
                                        <p:cTn id="589" dur="100" fill="hold"/>
                                        <p:tgtEl>
                                          <p:spTgt spid="962603"/>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3" presetClass="emph" presetSubtype="2" fill="hold" grpId="1" nodeType="clickEffect">
                                  <p:stCondLst>
                                    <p:cond delay="0"/>
                                  </p:stCondLst>
                                  <p:childTnLst>
                                    <p:animClr clrSpc="rgb" dir="cw">
                                      <p:cBhvr override="childStyle">
                                        <p:cTn id="593" dur="100" fill="hold"/>
                                        <p:tgtEl>
                                          <p:spTgt spid="962782"/>
                                        </p:tgtEl>
                                        <p:attrNameLst>
                                          <p:attrName>style.color</p:attrName>
                                        </p:attrNameLst>
                                      </p:cBhvr>
                                      <p:to>
                                        <a:srgbClr val="969696"/>
                                      </p:to>
                                    </p:animClr>
                                  </p:childTnLst>
                                </p:cTn>
                              </p:par>
                              <p:par>
                                <p:cTn id="594" presetID="3" presetClass="emph" presetSubtype="2" fill="hold" grpId="1" nodeType="withEffect">
                                  <p:stCondLst>
                                    <p:cond delay="0"/>
                                  </p:stCondLst>
                                  <p:childTnLst>
                                    <p:animClr clrSpc="rgb" dir="cw">
                                      <p:cBhvr override="childStyle">
                                        <p:cTn id="595" dur="100" fill="hold"/>
                                        <p:tgtEl>
                                          <p:spTgt spid="962783"/>
                                        </p:tgtEl>
                                        <p:attrNameLst>
                                          <p:attrName>style.color</p:attrName>
                                        </p:attrNameLst>
                                      </p:cBhvr>
                                      <p:to>
                                        <a:srgbClr val="969696"/>
                                      </p:to>
                                    </p:animClr>
                                  </p:childTnLst>
                                </p:cTn>
                              </p:par>
                              <p:par>
                                <p:cTn id="596" presetID="3" presetClass="emph" presetSubtype="2" fill="hold" grpId="1" nodeType="withEffect">
                                  <p:stCondLst>
                                    <p:cond delay="0"/>
                                  </p:stCondLst>
                                  <p:childTnLst>
                                    <p:animClr clrSpc="rgb" dir="cw">
                                      <p:cBhvr override="childStyle">
                                        <p:cTn id="597" dur="100" fill="hold"/>
                                        <p:tgtEl>
                                          <p:spTgt spid="962784"/>
                                        </p:tgtEl>
                                        <p:attrNameLst>
                                          <p:attrName>style.color</p:attrName>
                                        </p:attrNameLst>
                                      </p:cBhvr>
                                      <p:to>
                                        <a:srgbClr val="969696"/>
                                      </p:to>
                                    </p:animClr>
                                  </p:childTnLst>
                                </p:cTn>
                              </p:par>
                              <p:par>
                                <p:cTn id="598" presetID="3" presetClass="emph" presetSubtype="2" fill="hold" grpId="1" nodeType="withEffect">
                                  <p:stCondLst>
                                    <p:cond delay="0"/>
                                  </p:stCondLst>
                                  <p:childTnLst>
                                    <p:animClr clrSpc="rgb" dir="cw">
                                      <p:cBhvr override="childStyle">
                                        <p:cTn id="599" dur="100" fill="hold"/>
                                        <p:tgtEl>
                                          <p:spTgt spid="962785"/>
                                        </p:tgtEl>
                                        <p:attrNameLst>
                                          <p:attrName>style.color</p:attrName>
                                        </p:attrNameLst>
                                      </p:cBhvr>
                                      <p:to>
                                        <a:srgbClr val="969696"/>
                                      </p:to>
                                    </p:animClr>
                                  </p:childTnLst>
                                </p:cTn>
                              </p:par>
                              <p:par>
                                <p:cTn id="600" presetID="7" presetClass="emph" presetSubtype="2" fill="hold" nodeType="withEffect">
                                  <p:stCondLst>
                                    <p:cond delay="0"/>
                                  </p:stCondLst>
                                  <p:childTnLst>
                                    <p:animClr clrSpc="rgb" dir="cw">
                                      <p:cBhvr>
                                        <p:cTn id="601" dur="100" fill="hold"/>
                                        <p:tgtEl>
                                          <p:spTgt spid="962617"/>
                                        </p:tgtEl>
                                        <p:attrNameLst>
                                          <p:attrName>stroke.color</p:attrName>
                                        </p:attrNameLst>
                                      </p:cBhvr>
                                      <p:to>
                                        <a:srgbClr val="969696"/>
                                      </p:to>
                                    </p:animClr>
                                    <p:set>
                                      <p:cBhvr>
                                        <p:cTn id="602" dur="100" fill="hold"/>
                                        <p:tgtEl>
                                          <p:spTgt spid="9626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4" grpId="0"/>
      <p:bldP spid="962634" grpId="1"/>
      <p:bldP spid="962635" grpId="0"/>
      <p:bldP spid="962635" grpId="1"/>
      <p:bldP spid="962691" grpId="0"/>
      <p:bldP spid="962691" grpId="1"/>
      <p:bldP spid="962692" grpId="0"/>
      <p:bldP spid="962692" grpId="1"/>
      <p:bldP spid="962697" grpId="0"/>
      <p:bldP spid="962697" grpId="1"/>
      <p:bldP spid="962698" grpId="0"/>
      <p:bldP spid="962698" grpId="1"/>
      <p:bldP spid="962699" grpId="0"/>
      <p:bldP spid="962699" grpId="1"/>
      <p:bldP spid="962700" grpId="0"/>
      <p:bldP spid="962700" grpId="1"/>
      <p:bldP spid="962702" grpId="0"/>
      <p:bldP spid="962702" grpId="1"/>
      <p:bldP spid="962703" grpId="0"/>
      <p:bldP spid="962703" grpId="1"/>
      <p:bldP spid="962704" grpId="0"/>
      <p:bldP spid="962704" grpId="1"/>
      <p:bldP spid="962705" grpId="0"/>
      <p:bldP spid="962705" grpId="1"/>
      <p:bldP spid="962707" grpId="0"/>
      <p:bldP spid="962707" grpId="1"/>
      <p:bldP spid="962708" grpId="0"/>
      <p:bldP spid="962708" grpId="1"/>
      <p:bldP spid="962709" grpId="0"/>
      <p:bldP spid="962709" grpId="1"/>
      <p:bldP spid="962710" grpId="0"/>
      <p:bldP spid="962710" grpId="1"/>
      <p:bldP spid="962712" grpId="0"/>
      <p:bldP spid="962712" grpId="1"/>
      <p:bldP spid="962713" grpId="0"/>
      <p:bldP spid="962713" grpId="1"/>
      <p:bldP spid="962714" grpId="0"/>
      <p:bldP spid="962714" grpId="1"/>
      <p:bldP spid="962715" grpId="0"/>
      <p:bldP spid="962715" grpId="1"/>
      <p:bldP spid="962717" grpId="0"/>
      <p:bldP spid="962717" grpId="1"/>
      <p:bldP spid="962718" grpId="0"/>
      <p:bldP spid="962718" grpId="1"/>
      <p:bldP spid="962719" grpId="0"/>
      <p:bldP spid="962719" grpId="1"/>
      <p:bldP spid="962720" grpId="0"/>
      <p:bldP spid="962720" grpId="1"/>
      <p:bldP spid="962722" grpId="0"/>
      <p:bldP spid="962722" grpId="1"/>
      <p:bldP spid="962723" grpId="0"/>
      <p:bldP spid="962723" grpId="1"/>
      <p:bldP spid="962724" grpId="0"/>
      <p:bldP spid="962724" grpId="1"/>
      <p:bldP spid="962725" grpId="0"/>
      <p:bldP spid="962725" grpId="1"/>
      <p:bldP spid="962727" grpId="0"/>
      <p:bldP spid="962727" grpId="1"/>
      <p:bldP spid="962728" grpId="0"/>
      <p:bldP spid="962728" grpId="1"/>
      <p:bldP spid="962729" grpId="0"/>
      <p:bldP spid="962729" grpId="1"/>
      <p:bldP spid="962730" grpId="0"/>
      <p:bldP spid="962730" grpId="1"/>
      <p:bldP spid="962732" grpId="0"/>
      <p:bldP spid="962732" grpId="1"/>
      <p:bldP spid="962733" grpId="0"/>
      <p:bldP spid="962733" grpId="1"/>
      <p:bldP spid="962734" grpId="0"/>
      <p:bldP spid="962734" grpId="1"/>
      <p:bldP spid="962735" grpId="0"/>
      <p:bldP spid="962735" grpId="1"/>
      <p:bldP spid="962737" grpId="0"/>
      <p:bldP spid="962737" grpId="1"/>
      <p:bldP spid="962738" grpId="0"/>
      <p:bldP spid="962738" grpId="1"/>
      <p:bldP spid="962739" grpId="0"/>
      <p:bldP spid="962739" grpId="1"/>
      <p:bldP spid="962740" grpId="0"/>
      <p:bldP spid="962740" grpId="1"/>
      <p:bldP spid="962742" grpId="0"/>
      <p:bldP spid="962742" grpId="1"/>
      <p:bldP spid="962743" grpId="0"/>
      <p:bldP spid="962743" grpId="1"/>
      <p:bldP spid="962744" grpId="0"/>
      <p:bldP spid="962744" grpId="1"/>
      <p:bldP spid="962745" grpId="0"/>
      <p:bldP spid="962745" grpId="1"/>
      <p:bldP spid="962747" grpId="0"/>
      <p:bldP spid="962747" grpId="1"/>
      <p:bldP spid="962748" grpId="0"/>
      <p:bldP spid="962748" grpId="1"/>
      <p:bldP spid="962749" grpId="0"/>
      <p:bldP spid="962749" grpId="1"/>
      <p:bldP spid="962750" grpId="0"/>
      <p:bldP spid="962750" grpId="1"/>
      <p:bldP spid="962752" grpId="0"/>
      <p:bldP spid="962752" grpId="1"/>
      <p:bldP spid="962753" grpId="0"/>
      <p:bldP spid="962753" grpId="1"/>
      <p:bldP spid="962754" grpId="0"/>
      <p:bldP spid="962754" grpId="1"/>
      <p:bldP spid="962755" grpId="0"/>
      <p:bldP spid="962755" grpId="1"/>
      <p:bldP spid="962757" grpId="0"/>
      <p:bldP spid="962757" grpId="1"/>
      <p:bldP spid="962758" grpId="0"/>
      <p:bldP spid="962758" grpId="1"/>
      <p:bldP spid="962759" grpId="0"/>
      <p:bldP spid="962759" grpId="1"/>
      <p:bldP spid="962760" grpId="0"/>
      <p:bldP spid="962760" grpId="1"/>
      <p:bldP spid="962762" grpId="0"/>
      <p:bldP spid="962762" grpId="1"/>
      <p:bldP spid="962763" grpId="0"/>
      <p:bldP spid="962763" grpId="1"/>
      <p:bldP spid="962764" grpId="0"/>
      <p:bldP spid="962764" grpId="1"/>
      <p:bldP spid="962765" grpId="0"/>
      <p:bldP spid="962765" grpId="1"/>
      <p:bldP spid="962767" grpId="0"/>
      <p:bldP spid="962767" grpId="1"/>
      <p:bldP spid="962768" grpId="0"/>
      <p:bldP spid="962768" grpId="1"/>
      <p:bldP spid="962769" grpId="0"/>
      <p:bldP spid="962769" grpId="1"/>
      <p:bldP spid="962770" grpId="0"/>
      <p:bldP spid="962770" grpId="1"/>
      <p:bldP spid="962772" grpId="0"/>
      <p:bldP spid="962772" grpId="1"/>
      <p:bldP spid="962773" grpId="0"/>
      <p:bldP spid="962773" grpId="1"/>
      <p:bldP spid="962774" grpId="0"/>
      <p:bldP spid="962774" grpId="1"/>
      <p:bldP spid="962775" grpId="0"/>
      <p:bldP spid="962775" grpId="1"/>
      <p:bldP spid="962777" grpId="0"/>
      <p:bldP spid="962777" grpId="1"/>
      <p:bldP spid="962778" grpId="0"/>
      <p:bldP spid="962778" grpId="1"/>
      <p:bldP spid="962779" grpId="0"/>
      <p:bldP spid="962779" grpId="1"/>
      <p:bldP spid="962780" grpId="0"/>
      <p:bldP spid="962780" grpId="1"/>
      <p:bldP spid="962782" grpId="0"/>
      <p:bldP spid="962782" grpId="1"/>
      <p:bldP spid="962783" grpId="0"/>
      <p:bldP spid="962783" grpId="1"/>
      <p:bldP spid="962784" grpId="0"/>
      <p:bldP spid="962784" grpId="1"/>
      <p:bldP spid="962785" grpId="0"/>
      <p:bldP spid="96278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Google</a:t>
            </a:r>
          </a:p>
        </p:txBody>
      </p:sp>
      <p:sp>
        <p:nvSpPr>
          <p:cNvPr id="146438" name="Text Box 6"/>
          <p:cNvSpPr txBox="1">
            <a:spLocks noChangeArrowheads="1"/>
          </p:cNvSpPr>
          <p:nvPr/>
        </p:nvSpPr>
        <p:spPr bwMode="auto">
          <a:xfrm>
            <a:off x="5867400" y="4616450"/>
            <a:ext cx="2895600" cy="3365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600">
                <a:solidFill>
                  <a:srgbClr val="000000"/>
                </a:solidFill>
              </a:rPr>
              <a:t>Larry Page and Sergey Brin</a:t>
            </a:r>
            <a:endParaRPr lang="en-US" sz="1800">
              <a:solidFill>
                <a:srgbClr val="000000"/>
              </a:solidFill>
            </a:endParaRPr>
          </a:p>
        </p:txBody>
      </p:sp>
      <p:sp>
        <p:nvSpPr>
          <p:cNvPr id="146439" name="Text Box 7"/>
          <p:cNvSpPr txBox="1">
            <a:spLocks noChangeArrowheads="1"/>
          </p:cNvSpPr>
          <p:nvPr/>
        </p:nvSpPr>
        <p:spPr bwMode="auto">
          <a:xfrm>
            <a:off x="381000" y="1311275"/>
            <a:ext cx="5334000" cy="2299091"/>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The big innovation of the late 1990s is the development of search engines, which began with Alta Vista at </a:t>
            </a:r>
            <a:r>
              <a:rPr lang="en-US" sz="2400" b="0" dirty="0" err="1">
                <a:solidFill>
                  <a:srgbClr val="000000"/>
                </a:solidFill>
              </a:rPr>
              <a:t>DEC’s</a:t>
            </a:r>
            <a:r>
              <a:rPr lang="en-US" sz="2400" b="0" dirty="0">
                <a:solidFill>
                  <a:srgbClr val="000000"/>
                </a:solidFill>
              </a:rPr>
              <a:t> Western Research Lab and reaching its modern pinnacle with Google, which was founded by Stanford graduate students Larry Page and Sergey </a:t>
            </a:r>
            <a:r>
              <a:rPr lang="en-US" sz="2400" b="0" dirty="0" err="1">
                <a:solidFill>
                  <a:srgbClr val="000000"/>
                </a:solidFill>
              </a:rPr>
              <a:t>Brin</a:t>
            </a:r>
            <a:r>
              <a:rPr lang="en-US" sz="2400" b="0" dirty="0">
                <a:solidFill>
                  <a:srgbClr val="000000"/>
                </a:solidFill>
              </a:rPr>
              <a:t> in 1998.  </a:t>
            </a:r>
          </a:p>
        </p:txBody>
      </p:sp>
      <p:pic>
        <p:nvPicPr>
          <p:cNvPr id="146440" name="Picture 8"/>
          <p:cNvPicPr>
            <a:picLocks noChangeAspect="1" noChangeArrowheads="1"/>
          </p:cNvPicPr>
          <p:nvPr/>
        </p:nvPicPr>
        <p:blipFill>
          <a:blip r:embed="rId3"/>
          <a:srcRect l="17999" t="4758" r="14276"/>
          <a:stretch>
            <a:fillRect/>
          </a:stretch>
        </p:blipFill>
        <p:spPr bwMode="auto">
          <a:xfrm>
            <a:off x="5867400" y="1416050"/>
            <a:ext cx="2889250" cy="3181350"/>
          </a:xfrm>
          <a:prstGeom prst="rect">
            <a:avLst/>
          </a:prstGeom>
          <a:noFill/>
          <a:ln w="9525">
            <a:solidFill>
              <a:schemeClr val="tx1"/>
            </a:solid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Page Rank</a:t>
            </a:r>
          </a:p>
        </p:txBody>
      </p:sp>
      <p:sp>
        <p:nvSpPr>
          <p:cNvPr id="258052" name="Text Box 4"/>
          <p:cNvSpPr txBox="1">
            <a:spLocks noChangeArrowheads="1"/>
          </p:cNvSpPr>
          <p:nvPr/>
        </p:nvSpPr>
        <p:spPr bwMode="auto">
          <a:xfrm>
            <a:off x="381000" y="1311275"/>
            <a:ext cx="8382000" cy="1043362"/>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The heart of the Google search engine is the page rank algorithm, which was described in a 1999 by Larry Page, Sergey </a:t>
            </a:r>
            <a:r>
              <a:rPr lang="en-US" sz="2400" b="0" dirty="0" err="1">
                <a:solidFill>
                  <a:srgbClr val="000000"/>
                </a:solidFill>
              </a:rPr>
              <a:t>Brin</a:t>
            </a:r>
            <a:r>
              <a:rPr lang="en-US" sz="2400" b="0" dirty="0">
                <a:solidFill>
                  <a:srgbClr val="000000"/>
                </a:solidFill>
              </a:rPr>
              <a:t>, Rajeev </a:t>
            </a:r>
            <a:r>
              <a:rPr lang="en-US" sz="2400" b="0" dirty="0" err="1">
                <a:solidFill>
                  <a:srgbClr val="000000"/>
                </a:solidFill>
              </a:rPr>
              <a:t>Motwani</a:t>
            </a:r>
            <a:r>
              <a:rPr lang="en-US" sz="2400" b="0" dirty="0">
                <a:solidFill>
                  <a:srgbClr val="000000"/>
                </a:solidFill>
              </a:rPr>
              <a:t>, and Terry </a:t>
            </a:r>
            <a:r>
              <a:rPr lang="en-US" sz="2400" b="0" dirty="0" err="1">
                <a:solidFill>
                  <a:srgbClr val="000000"/>
                </a:solidFill>
              </a:rPr>
              <a:t>Winograd</a:t>
            </a:r>
            <a:r>
              <a:rPr lang="en-US" sz="2400" b="0" dirty="0">
                <a:solidFill>
                  <a:srgbClr val="000000"/>
                </a:solidFill>
              </a:rPr>
              <a:t>.  </a:t>
            </a:r>
          </a:p>
        </p:txBody>
      </p:sp>
      <p:sp>
        <p:nvSpPr>
          <p:cNvPr id="258054" name="Rectangle 6"/>
          <p:cNvSpPr>
            <a:spLocks noChangeArrowheads="1"/>
          </p:cNvSpPr>
          <p:nvPr/>
        </p:nvSpPr>
        <p:spPr bwMode="auto">
          <a:xfrm>
            <a:off x="444500" y="2514600"/>
            <a:ext cx="8255000" cy="396240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endParaRPr>
          </a:p>
        </p:txBody>
      </p:sp>
      <p:sp>
        <p:nvSpPr>
          <p:cNvPr id="258055" name="Rectangle 7"/>
          <p:cNvSpPr>
            <a:spLocks noChangeArrowheads="1"/>
          </p:cNvSpPr>
          <p:nvPr/>
        </p:nvSpPr>
        <p:spPr bwMode="auto">
          <a:xfrm>
            <a:off x="457200" y="2552700"/>
            <a:ext cx="8229600" cy="1644650"/>
          </a:xfrm>
          <a:prstGeom prst="rect">
            <a:avLst/>
          </a:prstGeom>
          <a:noFill/>
          <a:ln w="9525">
            <a:noFill/>
            <a:miter lim="800000"/>
            <a:headEnd/>
            <a:tailEnd/>
          </a:ln>
          <a:effectLst/>
        </p:spPr>
        <p:txBody>
          <a:bodyPr>
            <a:prstTxWarp prst="textNoShape">
              <a:avLst/>
            </a:prstTxWarp>
            <a:spAutoFit/>
          </a:bodyPr>
          <a:lstStyle/>
          <a:p>
            <a:pPr algn="ctr">
              <a:lnSpc>
                <a:spcPct val="85000"/>
              </a:lnSpc>
            </a:pPr>
            <a:r>
              <a:rPr lang="en-US" sz="2000" dirty="0">
                <a:solidFill>
                  <a:srgbClr val="000000"/>
                </a:solidFill>
              </a:rPr>
              <a:t>The </a:t>
            </a:r>
            <a:r>
              <a:rPr lang="en-US" sz="2000" dirty="0" err="1">
                <a:solidFill>
                  <a:srgbClr val="000000"/>
                </a:solidFill>
              </a:rPr>
              <a:t>PageRank</a:t>
            </a:r>
            <a:r>
              <a:rPr lang="en-US" sz="2000" dirty="0">
                <a:solidFill>
                  <a:srgbClr val="000000"/>
                </a:solidFill>
              </a:rPr>
              <a:t> Citation Ranking: </a:t>
            </a:r>
          </a:p>
          <a:p>
            <a:pPr algn="ctr">
              <a:lnSpc>
                <a:spcPct val="85000"/>
              </a:lnSpc>
            </a:pPr>
            <a:r>
              <a:rPr lang="en-US" sz="2000" dirty="0">
                <a:solidFill>
                  <a:srgbClr val="000000"/>
                </a:solidFill>
              </a:rPr>
              <a:t>Bringing Order to the Web </a:t>
            </a:r>
          </a:p>
          <a:p>
            <a:pPr algn="ctr">
              <a:lnSpc>
                <a:spcPct val="85000"/>
              </a:lnSpc>
            </a:pPr>
            <a:endParaRPr lang="en-US" sz="2000" dirty="0">
              <a:solidFill>
                <a:srgbClr val="000000"/>
              </a:solidFill>
            </a:endParaRPr>
          </a:p>
          <a:p>
            <a:pPr algn="ctr">
              <a:lnSpc>
                <a:spcPct val="85000"/>
              </a:lnSpc>
            </a:pPr>
            <a:r>
              <a:rPr lang="en-US" sz="2000" dirty="0">
                <a:solidFill>
                  <a:srgbClr val="000000"/>
                </a:solidFill>
              </a:rPr>
              <a:t>January 29, 1998 </a:t>
            </a:r>
          </a:p>
          <a:p>
            <a:pPr algn="ctr">
              <a:lnSpc>
                <a:spcPct val="85000"/>
              </a:lnSpc>
            </a:pPr>
            <a:endParaRPr lang="en-US" sz="2000" dirty="0">
              <a:solidFill>
                <a:srgbClr val="000000"/>
              </a:solidFill>
            </a:endParaRPr>
          </a:p>
          <a:p>
            <a:pPr algn="ctr">
              <a:lnSpc>
                <a:spcPct val="85000"/>
              </a:lnSpc>
            </a:pPr>
            <a:r>
              <a:rPr lang="en-US" sz="2000" dirty="0">
                <a:solidFill>
                  <a:srgbClr val="000000"/>
                </a:solidFill>
              </a:rPr>
              <a:t>Abstract</a:t>
            </a:r>
          </a:p>
        </p:txBody>
      </p:sp>
      <p:sp>
        <p:nvSpPr>
          <p:cNvPr id="258056" name="Rectangle 8"/>
          <p:cNvSpPr>
            <a:spLocks noChangeArrowheads="1"/>
          </p:cNvSpPr>
          <p:nvPr/>
        </p:nvSpPr>
        <p:spPr bwMode="auto">
          <a:xfrm>
            <a:off x="457200" y="4284663"/>
            <a:ext cx="8229600" cy="2218300"/>
          </a:xfrm>
          <a:prstGeom prst="rect">
            <a:avLst/>
          </a:prstGeom>
          <a:noFill/>
          <a:ln w="9525">
            <a:noFill/>
            <a:miter lim="800000"/>
            <a:headEnd/>
            <a:tailEnd/>
          </a:ln>
          <a:effectLst/>
        </p:spPr>
        <p:txBody>
          <a:bodyPr>
            <a:prstTxWarp prst="textNoShape">
              <a:avLst/>
            </a:prstTxWarp>
            <a:spAutoFit/>
          </a:bodyPr>
          <a:lstStyle/>
          <a:p>
            <a:pPr algn="just">
              <a:lnSpc>
                <a:spcPct val="85000"/>
              </a:lnSpc>
            </a:pPr>
            <a:r>
              <a:rPr lang="en-US" sz="1800" b="0" dirty="0">
                <a:solidFill>
                  <a:srgbClr val="000000"/>
                </a:solidFill>
              </a:rPr>
              <a:t>The importance of a Webpage is an inherently subjective matter, which depends on the reader’s interests, knowledge and attitudes. But there is still much that can be said objectively about the relative importance of Web pages. This paper describes </a:t>
            </a:r>
            <a:r>
              <a:rPr lang="en-US" sz="1800" b="0" dirty="0" err="1">
                <a:solidFill>
                  <a:srgbClr val="000000"/>
                </a:solidFill>
              </a:rPr>
              <a:t>PageRank</a:t>
            </a:r>
            <a:r>
              <a:rPr lang="en-US" sz="1800" b="0" dirty="0">
                <a:solidFill>
                  <a:srgbClr val="000000"/>
                </a:solidFill>
              </a:rPr>
              <a:t>, a method for rating Web pages objectively and mechanically, effectively measuring the human interest and attention devoted to them. </a:t>
            </a:r>
          </a:p>
          <a:p>
            <a:pPr algn="just">
              <a:lnSpc>
                <a:spcPct val="85000"/>
              </a:lnSpc>
            </a:pPr>
            <a:endParaRPr lang="en-US" sz="1800" b="0" dirty="0">
              <a:solidFill>
                <a:srgbClr val="000000"/>
              </a:solidFill>
            </a:endParaRPr>
          </a:p>
          <a:p>
            <a:pPr algn="just">
              <a:lnSpc>
                <a:spcPct val="85000"/>
              </a:lnSpc>
            </a:pPr>
            <a:r>
              <a:rPr lang="en-US" sz="1800" b="0" dirty="0">
                <a:solidFill>
                  <a:srgbClr val="000000"/>
                </a:solidFill>
              </a:rPr>
              <a:t>We compare </a:t>
            </a:r>
            <a:r>
              <a:rPr lang="en-US" sz="1800" b="0" dirty="0" err="1">
                <a:solidFill>
                  <a:srgbClr val="000000"/>
                </a:solidFill>
              </a:rPr>
              <a:t>PageRank</a:t>
            </a:r>
            <a:r>
              <a:rPr lang="en-US" sz="1800" b="0" dirty="0">
                <a:solidFill>
                  <a:srgbClr val="000000"/>
                </a:solidFill>
              </a:rPr>
              <a:t> to an idealized random </a:t>
            </a:r>
            <a:r>
              <a:rPr lang="en-US" sz="1800" b="0" dirty="0" err="1">
                <a:solidFill>
                  <a:srgbClr val="000000"/>
                </a:solidFill>
              </a:rPr>
              <a:t>Websurfer</a:t>
            </a:r>
            <a:r>
              <a:rPr lang="en-US" sz="1800" b="0" dirty="0">
                <a:solidFill>
                  <a:srgbClr val="000000"/>
                </a:solidFill>
              </a:rPr>
              <a:t>. We show how to efficiently compute </a:t>
            </a:r>
            <a:r>
              <a:rPr lang="en-US" sz="1800" b="0" dirty="0" err="1">
                <a:solidFill>
                  <a:srgbClr val="000000"/>
                </a:solidFill>
              </a:rPr>
              <a:t>PageRank</a:t>
            </a:r>
            <a:r>
              <a:rPr lang="en-US" sz="1800" b="0" dirty="0">
                <a:solidFill>
                  <a:srgbClr val="000000"/>
                </a:solidFill>
              </a:rPr>
              <a:t> for large numbers of pages. </a:t>
            </a:r>
            <a:r>
              <a:rPr lang="en-US" sz="1800" b="0" dirty="0" err="1">
                <a:solidFill>
                  <a:srgbClr val="000000"/>
                </a:solidFill>
              </a:rPr>
              <a:t>And,we</a:t>
            </a:r>
            <a:r>
              <a:rPr lang="en-US" sz="1800" b="0" dirty="0">
                <a:solidFill>
                  <a:srgbClr val="000000"/>
                </a:solidFill>
              </a:rPr>
              <a:t> show how to apply </a:t>
            </a:r>
            <a:r>
              <a:rPr lang="en-US" sz="1800" b="0" dirty="0" err="1">
                <a:solidFill>
                  <a:srgbClr val="000000"/>
                </a:solidFill>
              </a:rPr>
              <a:t>PageRank</a:t>
            </a:r>
            <a:r>
              <a:rPr lang="en-US" sz="1800" b="0" dirty="0">
                <a:solidFill>
                  <a:srgbClr val="000000"/>
                </a:solidFill>
              </a:rPr>
              <a:t> to search and to user navigation.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Page Rank Algorithm</a:t>
            </a:r>
          </a:p>
        </p:txBody>
      </p:sp>
      <p:sp>
        <p:nvSpPr>
          <p:cNvPr id="260099" name="Text Box 3"/>
          <p:cNvSpPr txBox="1">
            <a:spLocks noChangeArrowheads="1"/>
          </p:cNvSpPr>
          <p:nvPr/>
        </p:nvSpPr>
        <p:spPr bwMode="auto">
          <a:xfrm>
            <a:off x="342900" y="1311275"/>
            <a:ext cx="8458200" cy="2757678"/>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 typeface="Arial" panose="020B0604020202020204" pitchFamily="34" charset="0"/>
              <a:buChar char="•"/>
            </a:pPr>
            <a:r>
              <a:rPr lang="en-US" sz="2400" b="0" dirty="0">
                <a:solidFill>
                  <a:srgbClr val="000000"/>
                </a:solidFill>
              </a:rPr>
              <a:t>The page rank algorithm gives each page a rating of its </a:t>
            </a:r>
            <a:r>
              <a:rPr lang="en-US" sz="2400" b="0" i="1" dirty="0">
                <a:solidFill>
                  <a:srgbClr val="FF0000"/>
                </a:solidFill>
              </a:rPr>
              <a:t>importance</a:t>
            </a:r>
            <a:r>
              <a:rPr lang="en-US" sz="2400" b="0" dirty="0">
                <a:solidFill>
                  <a:srgbClr val="000000"/>
                </a:solidFill>
              </a:rPr>
              <a:t>, which is a </a:t>
            </a:r>
            <a:r>
              <a:rPr lang="en-US" sz="2400" b="0" dirty="0">
                <a:solidFill>
                  <a:srgbClr val="FF0000"/>
                </a:solidFill>
              </a:rPr>
              <a:t>recursively defined measure</a:t>
            </a:r>
            <a:r>
              <a:rPr lang="en-US" sz="2400" b="0" dirty="0">
                <a:solidFill>
                  <a:srgbClr val="000000"/>
                </a:solidFill>
              </a:rPr>
              <a:t> whereby a page becomes important if other important pages link to it.</a:t>
            </a:r>
          </a:p>
          <a:p>
            <a:pPr marL="342900" indent="-342900">
              <a:lnSpc>
                <a:spcPct val="85000"/>
              </a:lnSpc>
              <a:spcAft>
                <a:spcPts val="1200"/>
              </a:spcAft>
              <a:buFont typeface="Arial" panose="020B0604020202020204" pitchFamily="34" charset="0"/>
              <a:buChar char="•"/>
            </a:pPr>
            <a:r>
              <a:rPr lang="en-US" altLang="zh-CN" sz="2400" b="0" dirty="0">
                <a:solidFill>
                  <a:srgbClr val="000000"/>
                </a:solidFill>
              </a:rPr>
              <a:t>One way to think about page rank is to imagine a random surfer on the web, following links from page to page.  The page rank of any page is roughly the probability that the random surfer will land on a particular page.  Since more links go to the important pages, the surfer is more likely to end up there.</a:t>
            </a:r>
            <a:endParaRPr 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Markov Processes</a:t>
            </a:r>
          </a:p>
        </p:txBody>
      </p:sp>
      <p:sp>
        <p:nvSpPr>
          <p:cNvPr id="103" name="Text Box 3"/>
          <p:cNvSpPr txBox="1">
            <a:spLocks noChangeArrowheads="1"/>
          </p:cNvSpPr>
          <p:nvPr/>
        </p:nvSpPr>
        <p:spPr bwMode="auto">
          <a:xfrm>
            <a:off x="342900" y="1311275"/>
            <a:ext cx="8458200" cy="1357295"/>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latin typeface="Times New Roman"/>
                <a:cs typeface="Times New Roman"/>
              </a:rPr>
              <a:t>Google’s random surfer is an example of a Markov process, in which a system moves from state to state, based on probability information that shows the likelihood of moving from each state to every other possible state.  </a:t>
            </a:r>
          </a:p>
        </p:txBody>
      </p:sp>
      <p:grpSp>
        <p:nvGrpSpPr>
          <p:cNvPr id="2" name="Group 41"/>
          <p:cNvGrpSpPr>
            <a:grpSpLocks/>
          </p:cNvGrpSpPr>
          <p:nvPr/>
        </p:nvGrpSpPr>
        <p:grpSpPr bwMode="auto">
          <a:xfrm>
            <a:off x="228600" y="1219200"/>
            <a:ext cx="8686800" cy="1524000"/>
            <a:chOff x="144" y="768"/>
            <a:chExt cx="5472" cy="960"/>
          </a:xfrm>
        </p:grpSpPr>
        <p:sp>
          <p:nvSpPr>
            <p:cNvPr id="105" name="Rectangle 26"/>
            <p:cNvSpPr>
              <a:spLocks noChangeArrowheads="1"/>
            </p:cNvSpPr>
            <p:nvPr/>
          </p:nvSpPr>
          <p:spPr bwMode="auto">
            <a:xfrm>
              <a:off x="144" y="768"/>
              <a:ext cx="5472" cy="960"/>
            </a:xfrm>
            <a:prstGeom prst="rect">
              <a:avLst/>
            </a:prstGeom>
            <a:solidFill>
              <a:srgbClr val="CCFFFF"/>
            </a:solidFill>
            <a:ln w="9525">
              <a:noFill/>
              <a:miter lim="800000"/>
              <a:headEnd/>
              <a:tailEnd/>
            </a:ln>
            <a:effectLst/>
          </p:spPr>
          <p:txBody>
            <a:bodyPr wrap="none" anchor="ctr">
              <a:prstTxWarp prst="textNoShape">
                <a:avLst/>
              </a:prstTxWarp>
            </a:bodyPr>
            <a:lstStyle/>
            <a:p>
              <a:r>
                <a:rPr lang="en-US" b="0" dirty="0">
                  <a:solidFill>
                    <a:srgbClr val="000000"/>
                  </a:solidFill>
                  <a:latin typeface="Times New Roman"/>
                  <a:cs typeface="Times New Roman"/>
                </a:rPr>
                <a:t>							</a:t>
              </a:r>
            </a:p>
          </p:txBody>
        </p:sp>
        <p:sp>
          <p:nvSpPr>
            <p:cNvPr id="106" name="Text Box 25"/>
            <p:cNvSpPr txBox="1">
              <a:spLocks noChangeArrowheads="1"/>
            </p:cNvSpPr>
            <p:nvPr/>
          </p:nvSpPr>
          <p:spPr bwMode="auto">
            <a:xfrm>
              <a:off x="216" y="826"/>
              <a:ext cx="5328" cy="657"/>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latin typeface="Times New Roman"/>
                  <a:cs typeface="Times New Roman"/>
                </a:rPr>
                <a:t>A simple example of a Markov process is illustrated by this table, which shows the likelihood of a particular weather pattern for tomorrow given the weather for today.   </a:t>
              </a:r>
            </a:p>
          </p:txBody>
        </p:sp>
      </p:grpSp>
      <p:grpSp>
        <p:nvGrpSpPr>
          <p:cNvPr id="3" name="Group 42"/>
          <p:cNvGrpSpPr>
            <a:grpSpLocks/>
          </p:cNvGrpSpPr>
          <p:nvPr/>
        </p:nvGrpSpPr>
        <p:grpSpPr bwMode="auto">
          <a:xfrm>
            <a:off x="228600" y="1219200"/>
            <a:ext cx="8686800" cy="1524000"/>
            <a:chOff x="144" y="768"/>
            <a:chExt cx="5472" cy="960"/>
          </a:xfrm>
        </p:grpSpPr>
        <p:sp>
          <p:nvSpPr>
            <p:cNvPr id="138" name="Rectangle 43"/>
            <p:cNvSpPr>
              <a:spLocks noChangeArrowheads="1"/>
            </p:cNvSpPr>
            <p:nvPr/>
          </p:nvSpPr>
          <p:spPr bwMode="auto">
            <a:xfrm>
              <a:off x="144" y="768"/>
              <a:ext cx="5472" cy="96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b="0">
                <a:solidFill>
                  <a:srgbClr val="000000"/>
                </a:solidFill>
                <a:latin typeface="Times New Roman"/>
                <a:cs typeface="Times New Roman"/>
              </a:endParaRPr>
            </a:p>
          </p:txBody>
        </p:sp>
        <p:sp>
          <p:nvSpPr>
            <p:cNvPr id="139" name="Text Box 44"/>
            <p:cNvSpPr txBox="1">
              <a:spLocks noChangeArrowheads="1"/>
            </p:cNvSpPr>
            <p:nvPr/>
          </p:nvSpPr>
          <p:spPr bwMode="auto">
            <a:xfrm>
              <a:off x="216" y="826"/>
              <a:ext cx="5328" cy="459"/>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latin typeface="Times New Roman"/>
                  <a:cs typeface="Times New Roman"/>
                </a:rPr>
                <a:t>What, then, is the likely weather two days from now, given that you know what the weather looks like today?   </a:t>
              </a:r>
            </a:p>
          </p:txBody>
        </p:sp>
      </p:grpSp>
      <p:grpSp>
        <p:nvGrpSpPr>
          <p:cNvPr id="4" name="Group 55"/>
          <p:cNvGrpSpPr>
            <a:grpSpLocks/>
          </p:cNvGrpSpPr>
          <p:nvPr/>
        </p:nvGrpSpPr>
        <p:grpSpPr bwMode="auto">
          <a:xfrm>
            <a:off x="228600" y="1219200"/>
            <a:ext cx="8686800" cy="1524000"/>
            <a:chOff x="144" y="768"/>
            <a:chExt cx="5472" cy="960"/>
          </a:xfrm>
        </p:grpSpPr>
        <p:sp>
          <p:nvSpPr>
            <p:cNvPr id="151" name="Rectangle 56"/>
            <p:cNvSpPr>
              <a:spLocks noChangeArrowheads="1"/>
            </p:cNvSpPr>
            <p:nvPr/>
          </p:nvSpPr>
          <p:spPr bwMode="auto">
            <a:xfrm>
              <a:off x="144" y="768"/>
              <a:ext cx="5472" cy="960"/>
            </a:xfrm>
            <a:prstGeom prst="rect">
              <a:avLst/>
            </a:prstGeom>
            <a:solidFill>
              <a:srgbClr val="CCFFFF"/>
            </a:solidFill>
            <a:ln w="9525">
              <a:noFill/>
              <a:miter lim="800000"/>
              <a:headEnd/>
              <a:tailEnd/>
            </a:ln>
            <a:effectLst/>
          </p:spPr>
          <p:txBody>
            <a:bodyPr wrap="none" anchor="ctr">
              <a:prstTxWarp prst="textNoShape">
                <a:avLst/>
              </a:prstTxWarp>
            </a:bodyPr>
            <a:lstStyle/>
            <a:p>
              <a:endParaRPr lang="en-US" b="0">
                <a:solidFill>
                  <a:srgbClr val="000000"/>
                </a:solidFill>
                <a:latin typeface="Times New Roman"/>
                <a:cs typeface="Times New Roman"/>
              </a:endParaRPr>
            </a:p>
          </p:txBody>
        </p:sp>
        <p:sp>
          <p:nvSpPr>
            <p:cNvPr id="152" name="Text Box 57"/>
            <p:cNvSpPr txBox="1">
              <a:spLocks noChangeArrowheads="1"/>
            </p:cNvSpPr>
            <p:nvPr/>
          </p:nvSpPr>
          <p:spPr bwMode="auto">
            <a:xfrm>
              <a:off x="216" y="826"/>
              <a:ext cx="5328" cy="262"/>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latin typeface="Times New Roman"/>
                  <a:cs typeface="Times New Roman"/>
                </a:rPr>
                <a:t>What if you then repeat the process for ten days?</a:t>
              </a:r>
            </a:p>
          </p:txBody>
        </p:sp>
      </p:grpSp>
      <p:grpSp>
        <p:nvGrpSpPr>
          <p:cNvPr id="5" name="Group 40"/>
          <p:cNvGrpSpPr>
            <a:grpSpLocks/>
          </p:cNvGrpSpPr>
          <p:nvPr/>
        </p:nvGrpSpPr>
        <p:grpSpPr bwMode="auto">
          <a:xfrm>
            <a:off x="2222500" y="2781300"/>
            <a:ext cx="4940300" cy="3619500"/>
            <a:chOff x="1400" y="1752"/>
            <a:chExt cx="3112" cy="2280"/>
          </a:xfrm>
        </p:grpSpPr>
        <p:sp>
          <p:nvSpPr>
            <p:cNvPr id="108" name="Rectangle 5"/>
            <p:cNvSpPr>
              <a:spLocks noChangeArrowheads="1"/>
            </p:cNvSpPr>
            <p:nvPr/>
          </p:nvSpPr>
          <p:spPr bwMode="auto">
            <a:xfrm>
              <a:off x="2496" y="216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0.85</a:t>
              </a:r>
            </a:p>
          </p:txBody>
        </p:sp>
        <p:sp>
          <p:nvSpPr>
            <p:cNvPr id="109" name="Rectangle 6"/>
            <p:cNvSpPr>
              <a:spLocks noChangeArrowheads="1"/>
            </p:cNvSpPr>
            <p:nvPr/>
          </p:nvSpPr>
          <p:spPr bwMode="auto">
            <a:xfrm>
              <a:off x="3120" y="216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0.10</a:t>
              </a:r>
            </a:p>
          </p:txBody>
        </p:sp>
        <p:sp>
          <p:nvSpPr>
            <p:cNvPr id="110" name="Rectangle 7"/>
            <p:cNvSpPr>
              <a:spLocks noChangeArrowheads="1"/>
            </p:cNvSpPr>
            <p:nvPr/>
          </p:nvSpPr>
          <p:spPr bwMode="auto">
            <a:xfrm>
              <a:off x="3744" y="216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0.05</a:t>
              </a:r>
              <a:endParaRPr lang="en-US" sz="2800" b="0" dirty="0">
                <a:solidFill>
                  <a:srgbClr val="000000"/>
                </a:solidFill>
                <a:latin typeface="Times New Roman"/>
                <a:cs typeface="Times New Roman"/>
              </a:endParaRPr>
            </a:p>
          </p:txBody>
        </p:sp>
        <p:sp>
          <p:nvSpPr>
            <p:cNvPr id="111" name="Rectangle 8"/>
            <p:cNvSpPr>
              <a:spLocks noChangeArrowheads="1"/>
            </p:cNvSpPr>
            <p:nvPr/>
          </p:nvSpPr>
          <p:spPr bwMode="auto">
            <a:xfrm>
              <a:off x="2496" y="278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0.60</a:t>
              </a:r>
            </a:p>
          </p:txBody>
        </p:sp>
        <p:sp>
          <p:nvSpPr>
            <p:cNvPr id="112" name="Rectangle 9"/>
            <p:cNvSpPr>
              <a:spLocks noChangeArrowheads="1"/>
            </p:cNvSpPr>
            <p:nvPr/>
          </p:nvSpPr>
          <p:spPr bwMode="auto">
            <a:xfrm>
              <a:off x="3120" y="278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0.25</a:t>
              </a:r>
            </a:p>
          </p:txBody>
        </p:sp>
        <p:sp>
          <p:nvSpPr>
            <p:cNvPr id="113" name="Rectangle 10"/>
            <p:cNvSpPr>
              <a:spLocks noChangeArrowheads="1"/>
            </p:cNvSpPr>
            <p:nvPr/>
          </p:nvSpPr>
          <p:spPr bwMode="auto">
            <a:xfrm>
              <a:off x="3744" y="278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0.15</a:t>
              </a:r>
            </a:p>
          </p:txBody>
        </p:sp>
        <p:sp>
          <p:nvSpPr>
            <p:cNvPr id="114" name="Rectangle 11"/>
            <p:cNvSpPr>
              <a:spLocks noChangeArrowheads="1"/>
            </p:cNvSpPr>
            <p:nvPr/>
          </p:nvSpPr>
          <p:spPr bwMode="auto">
            <a:xfrm>
              <a:off x="2496" y="3408"/>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0.40</a:t>
              </a:r>
            </a:p>
          </p:txBody>
        </p:sp>
        <p:sp>
          <p:nvSpPr>
            <p:cNvPr id="115" name="Rectangle 12"/>
            <p:cNvSpPr>
              <a:spLocks noChangeArrowheads="1"/>
            </p:cNvSpPr>
            <p:nvPr/>
          </p:nvSpPr>
          <p:spPr bwMode="auto">
            <a:xfrm>
              <a:off x="3120" y="3408"/>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0.40</a:t>
              </a:r>
            </a:p>
          </p:txBody>
        </p:sp>
        <p:sp>
          <p:nvSpPr>
            <p:cNvPr id="116" name="Rectangle 13"/>
            <p:cNvSpPr>
              <a:spLocks noChangeArrowheads="1"/>
            </p:cNvSpPr>
            <p:nvPr/>
          </p:nvSpPr>
          <p:spPr bwMode="auto">
            <a:xfrm>
              <a:off x="3744" y="3408"/>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0.20</a:t>
              </a:r>
            </a:p>
          </p:txBody>
        </p:sp>
        <p:pic>
          <p:nvPicPr>
            <p:cNvPr id="117" name="Picture 14"/>
            <p:cNvPicPr>
              <a:picLocks noChangeAspect="1" noChangeArrowheads="1"/>
            </p:cNvPicPr>
            <p:nvPr/>
          </p:nvPicPr>
          <p:blipFill>
            <a:blip r:embed="rId3"/>
            <a:srcRect/>
            <a:stretch>
              <a:fillRect/>
            </a:stretch>
          </p:blipFill>
          <p:spPr bwMode="auto">
            <a:xfrm>
              <a:off x="2112" y="2304"/>
              <a:ext cx="320" cy="320"/>
            </a:xfrm>
            <a:prstGeom prst="rect">
              <a:avLst/>
            </a:prstGeom>
            <a:noFill/>
            <a:ln w="9525">
              <a:noFill/>
              <a:miter lim="800000"/>
              <a:headEnd/>
              <a:tailEnd/>
            </a:ln>
            <a:effectLst/>
          </p:spPr>
        </p:pic>
        <p:pic>
          <p:nvPicPr>
            <p:cNvPr id="118" name="Picture 15"/>
            <p:cNvPicPr>
              <a:picLocks noChangeAspect="1" noChangeArrowheads="1"/>
            </p:cNvPicPr>
            <p:nvPr/>
          </p:nvPicPr>
          <p:blipFill>
            <a:blip r:embed="rId3"/>
            <a:srcRect/>
            <a:stretch>
              <a:fillRect/>
            </a:stretch>
          </p:blipFill>
          <p:spPr bwMode="auto">
            <a:xfrm>
              <a:off x="2680" y="1768"/>
              <a:ext cx="320" cy="320"/>
            </a:xfrm>
            <a:prstGeom prst="rect">
              <a:avLst/>
            </a:prstGeom>
            <a:noFill/>
            <a:ln w="9525">
              <a:noFill/>
              <a:miter lim="800000"/>
              <a:headEnd/>
              <a:tailEnd/>
            </a:ln>
            <a:effectLst/>
          </p:spPr>
        </p:pic>
        <p:pic>
          <p:nvPicPr>
            <p:cNvPr id="119" name="Picture 16"/>
            <p:cNvPicPr>
              <a:picLocks noChangeAspect="1" noChangeArrowheads="1"/>
            </p:cNvPicPr>
            <p:nvPr/>
          </p:nvPicPr>
          <p:blipFill>
            <a:blip r:embed="rId4"/>
            <a:srcRect/>
            <a:stretch>
              <a:fillRect/>
            </a:stretch>
          </p:blipFill>
          <p:spPr bwMode="auto">
            <a:xfrm>
              <a:off x="2112" y="2920"/>
              <a:ext cx="320" cy="320"/>
            </a:xfrm>
            <a:prstGeom prst="rect">
              <a:avLst/>
            </a:prstGeom>
            <a:noFill/>
            <a:ln w="9525">
              <a:noFill/>
              <a:miter lim="800000"/>
              <a:headEnd/>
              <a:tailEnd/>
            </a:ln>
            <a:effectLst/>
          </p:spPr>
        </p:pic>
        <p:pic>
          <p:nvPicPr>
            <p:cNvPr id="120" name="Picture 17"/>
            <p:cNvPicPr>
              <a:picLocks noChangeAspect="1" noChangeArrowheads="1"/>
            </p:cNvPicPr>
            <p:nvPr/>
          </p:nvPicPr>
          <p:blipFill>
            <a:blip r:embed="rId4"/>
            <a:srcRect/>
            <a:stretch>
              <a:fillRect/>
            </a:stretch>
          </p:blipFill>
          <p:spPr bwMode="auto">
            <a:xfrm>
              <a:off x="3272" y="1768"/>
              <a:ext cx="320" cy="320"/>
            </a:xfrm>
            <a:prstGeom prst="rect">
              <a:avLst/>
            </a:prstGeom>
            <a:noFill/>
            <a:ln w="9525">
              <a:noFill/>
              <a:miter lim="800000"/>
              <a:headEnd/>
              <a:tailEnd/>
            </a:ln>
            <a:effectLst/>
          </p:spPr>
        </p:pic>
        <p:pic>
          <p:nvPicPr>
            <p:cNvPr id="121" name="Picture 18"/>
            <p:cNvPicPr>
              <a:picLocks noChangeAspect="1" noChangeArrowheads="1"/>
            </p:cNvPicPr>
            <p:nvPr/>
          </p:nvPicPr>
          <p:blipFill>
            <a:blip r:embed="rId5"/>
            <a:srcRect/>
            <a:stretch>
              <a:fillRect/>
            </a:stretch>
          </p:blipFill>
          <p:spPr bwMode="auto">
            <a:xfrm>
              <a:off x="2112" y="3552"/>
              <a:ext cx="320" cy="320"/>
            </a:xfrm>
            <a:prstGeom prst="rect">
              <a:avLst/>
            </a:prstGeom>
            <a:noFill/>
            <a:ln w="9525">
              <a:noFill/>
              <a:miter lim="800000"/>
              <a:headEnd/>
              <a:tailEnd/>
            </a:ln>
            <a:effectLst/>
          </p:spPr>
        </p:pic>
        <p:pic>
          <p:nvPicPr>
            <p:cNvPr id="122" name="Picture 19"/>
            <p:cNvPicPr>
              <a:picLocks noChangeAspect="1" noChangeArrowheads="1"/>
            </p:cNvPicPr>
            <p:nvPr/>
          </p:nvPicPr>
          <p:blipFill>
            <a:blip r:embed="rId5"/>
            <a:srcRect/>
            <a:stretch>
              <a:fillRect/>
            </a:stretch>
          </p:blipFill>
          <p:spPr bwMode="auto">
            <a:xfrm>
              <a:off x="3888" y="1768"/>
              <a:ext cx="320" cy="320"/>
            </a:xfrm>
            <a:prstGeom prst="rect">
              <a:avLst/>
            </a:prstGeom>
            <a:noFill/>
            <a:ln w="9525">
              <a:noFill/>
              <a:miter lim="800000"/>
              <a:headEnd/>
              <a:tailEnd/>
            </a:ln>
            <a:effectLst/>
          </p:spPr>
        </p:pic>
        <p:sp>
          <p:nvSpPr>
            <p:cNvPr id="123" name="Text Box 21"/>
            <p:cNvSpPr txBox="1">
              <a:spLocks noChangeArrowheads="1"/>
            </p:cNvSpPr>
            <p:nvPr/>
          </p:nvSpPr>
          <p:spPr bwMode="auto">
            <a:xfrm>
              <a:off x="1400" y="1880"/>
              <a:ext cx="747" cy="233"/>
            </a:xfrm>
            <a:prstGeom prst="rect">
              <a:avLst/>
            </a:prstGeom>
            <a:noFill/>
            <a:ln w="9525">
              <a:noFill/>
              <a:miter lim="800000"/>
              <a:headEnd/>
              <a:tailEnd/>
            </a:ln>
            <a:effectLst/>
          </p:spPr>
          <p:txBody>
            <a:bodyPr wrap="none">
              <a:prstTxWarp prst="textNoShape">
                <a:avLst/>
              </a:prstTxWarp>
              <a:spAutoFit/>
            </a:bodyPr>
            <a:lstStyle/>
            <a:p>
              <a:r>
                <a:rPr lang="en-US" sz="1800" i="1">
                  <a:solidFill>
                    <a:srgbClr val="000000"/>
                  </a:solidFill>
                  <a:latin typeface="Times New Roman"/>
                  <a:cs typeface="Times New Roman"/>
                </a:rPr>
                <a:t>If today is</a:t>
              </a:r>
            </a:p>
          </p:txBody>
        </p:sp>
        <p:sp>
          <p:nvSpPr>
            <p:cNvPr id="124" name="AutoShape 22"/>
            <p:cNvSpPr>
              <a:spLocks noChangeArrowheads="1"/>
            </p:cNvSpPr>
            <p:nvPr/>
          </p:nvSpPr>
          <p:spPr bwMode="auto">
            <a:xfrm rot="-16200000">
              <a:off x="2088" y="1968"/>
              <a:ext cx="240" cy="24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a:cs typeface="Times New Roman"/>
              </a:endParaRPr>
            </a:p>
          </p:txBody>
        </p:sp>
        <p:sp>
          <p:nvSpPr>
            <p:cNvPr id="125" name="AutoShape 24"/>
            <p:cNvSpPr>
              <a:spLocks noChangeArrowheads="1"/>
            </p:cNvSpPr>
            <p:nvPr/>
          </p:nvSpPr>
          <p:spPr bwMode="auto">
            <a:xfrm rot="-10800000">
              <a:off x="4272" y="1752"/>
              <a:ext cx="240" cy="24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solidFill>
                  <a:srgbClr val="000000"/>
                </a:solidFill>
                <a:latin typeface="Times New Roman"/>
                <a:cs typeface="Times New Roman"/>
              </a:endParaRPr>
            </a:p>
          </p:txBody>
        </p:sp>
      </p:grpSp>
      <p:sp>
        <p:nvSpPr>
          <p:cNvPr id="53" name="Rectangle 52"/>
          <p:cNvSpPr/>
          <p:nvPr/>
        </p:nvSpPr>
        <p:spPr>
          <a:xfrm>
            <a:off x="360440" y="1828800"/>
            <a:ext cx="7077450" cy="406265"/>
          </a:xfrm>
          <a:prstGeom prst="rect">
            <a:avLst/>
          </a:prstGeom>
        </p:spPr>
        <p:txBody>
          <a:bodyPr wrap="none">
            <a:spAutoFit/>
          </a:bodyPr>
          <a:lstStyle/>
          <a:p>
            <a:pPr>
              <a:lnSpc>
                <a:spcPct val="85000"/>
              </a:lnSpc>
            </a:pPr>
            <a:r>
              <a:rPr lang="en-US" sz="2400" b="0" dirty="0">
                <a:solidFill>
                  <a:srgbClr val="000000"/>
                </a:solidFill>
                <a:latin typeface="Times New Roman"/>
                <a:cs typeface="Times New Roman"/>
              </a:rPr>
              <a:t>That far out, it doesn’t matter what today’s weather is.   </a:t>
            </a:r>
          </a:p>
        </p:txBody>
      </p:sp>
      <p:grpSp>
        <p:nvGrpSpPr>
          <p:cNvPr id="6" name="Group 39"/>
          <p:cNvGrpSpPr>
            <a:grpSpLocks/>
          </p:cNvGrpSpPr>
          <p:nvPr/>
        </p:nvGrpSpPr>
        <p:grpSpPr bwMode="auto">
          <a:xfrm>
            <a:off x="3962400" y="3429000"/>
            <a:ext cx="2971800" cy="2971800"/>
            <a:chOff x="2592" y="2256"/>
            <a:chExt cx="1872" cy="1872"/>
          </a:xfrm>
        </p:grpSpPr>
        <p:sp>
          <p:nvSpPr>
            <p:cNvPr id="128" name="Rectangle 30"/>
            <p:cNvSpPr>
              <a:spLocks noChangeArrowheads="1"/>
            </p:cNvSpPr>
            <p:nvPr/>
          </p:nvSpPr>
          <p:spPr bwMode="auto">
            <a:xfrm>
              <a:off x="2592"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0.81</a:t>
              </a:r>
            </a:p>
          </p:txBody>
        </p:sp>
        <p:sp>
          <p:nvSpPr>
            <p:cNvPr id="129" name="Rectangle 31"/>
            <p:cNvSpPr>
              <a:spLocks noChangeArrowheads="1"/>
            </p:cNvSpPr>
            <p:nvPr/>
          </p:nvSpPr>
          <p:spPr bwMode="auto">
            <a:xfrm>
              <a:off x="3216"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0.13</a:t>
              </a:r>
            </a:p>
          </p:txBody>
        </p:sp>
        <p:sp>
          <p:nvSpPr>
            <p:cNvPr id="130" name="Rectangle 32"/>
            <p:cNvSpPr>
              <a:spLocks noChangeArrowheads="1"/>
            </p:cNvSpPr>
            <p:nvPr/>
          </p:nvSpPr>
          <p:spPr bwMode="auto">
            <a:xfrm>
              <a:off x="3840"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0.06</a:t>
              </a:r>
            </a:p>
          </p:txBody>
        </p:sp>
        <p:sp>
          <p:nvSpPr>
            <p:cNvPr id="131" name="Rectangle 33"/>
            <p:cNvSpPr>
              <a:spLocks noChangeArrowheads="1"/>
            </p:cNvSpPr>
            <p:nvPr/>
          </p:nvSpPr>
          <p:spPr bwMode="auto">
            <a:xfrm>
              <a:off x="2592"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0.72</a:t>
              </a:r>
            </a:p>
          </p:txBody>
        </p:sp>
        <p:sp>
          <p:nvSpPr>
            <p:cNvPr id="132" name="Rectangle 34"/>
            <p:cNvSpPr>
              <a:spLocks noChangeArrowheads="1"/>
            </p:cNvSpPr>
            <p:nvPr/>
          </p:nvSpPr>
          <p:spPr bwMode="auto">
            <a:xfrm>
              <a:off x="3216"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0.18</a:t>
              </a:r>
            </a:p>
          </p:txBody>
        </p:sp>
        <p:sp>
          <p:nvSpPr>
            <p:cNvPr id="133" name="Rectangle 35"/>
            <p:cNvSpPr>
              <a:spLocks noChangeArrowheads="1"/>
            </p:cNvSpPr>
            <p:nvPr/>
          </p:nvSpPr>
          <p:spPr bwMode="auto">
            <a:xfrm>
              <a:off x="3840"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0.10</a:t>
              </a:r>
            </a:p>
          </p:txBody>
        </p:sp>
        <p:sp>
          <p:nvSpPr>
            <p:cNvPr id="134" name="Rectangle 36"/>
            <p:cNvSpPr>
              <a:spLocks noChangeArrowheads="1"/>
            </p:cNvSpPr>
            <p:nvPr/>
          </p:nvSpPr>
          <p:spPr bwMode="auto">
            <a:xfrm>
              <a:off x="2592"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0.66</a:t>
              </a:r>
            </a:p>
          </p:txBody>
        </p:sp>
        <p:sp>
          <p:nvSpPr>
            <p:cNvPr id="135" name="Rectangle 37"/>
            <p:cNvSpPr>
              <a:spLocks noChangeArrowheads="1"/>
            </p:cNvSpPr>
            <p:nvPr/>
          </p:nvSpPr>
          <p:spPr bwMode="auto">
            <a:xfrm>
              <a:off x="3216"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0.22</a:t>
              </a:r>
            </a:p>
          </p:txBody>
        </p:sp>
        <p:sp>
          <p:nvSpPr>
            <p:cNvPr id="136" name="Rectangle 38"/>
            <p:cNvSpPr>
              <a:spLocks noChangeArrowheads="1"/>
            </p:cNvSpPr>
            <p:nvPr/>
          </p:nvSpPr>
          <p:spPr bwMode="auto">
            <a:xfrm>
              <a:off x="3840"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0.12</a:t>
              </a:r>
            </a:p>
          </p:txBody>
        </p:sp>
      </p:grpSp>
      <p:grpSp>
        <p:nvGrpSpPr>
          <p:cNvPr id="7" name="Group 45"/>
          <p:cNvGrpSpPr>
            <a:grpSpLocks/>
          </p:cNvGrpSpPr>
          <p:nvPr/>
        </p:nvGrpSpPr>
        <p:grpSpPr bwMode="auto">
          <a:xfrm>
            <a:off x="3962400" y="3429000"/>
            <a:ext cx="2971800" cy="2971800"/>
            <a:chOff x="2592" y="2256"/>
            <a:chExt cx="1872" cy="1872"/>
          </a:xfrm>
        </p:grpSpPr>
        <p:sp>
          <p:nvSpPr>
            <p:cNvPr id="141" name="Rectangle 46"/>
            <p:cNvSpPr>
              <a:spLocks noChangeArrowheads="1"/>
            </p:cNvSpPr>
            <p:nvPr/>
          </p:nvSpPr>
          <p:spPr bwMode="auto">
            <a:xfrm>
              <a:off x="2592"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0.77</a:t>
              </a:r>
            </a:p>
          </p:txBody>
        </p:sp>
        <p:sp>
          <p:nvSpPr>
            <p:cNvPr id="142" name="Rectangle 47"/>
            <p:cNvSpPr>
              <a:spLocks noChangeArrowheads="1"/>
            </p:cNvSpPr>
            <p:nvPr/>
          </p:nvSpPr>
          <p:spPr bwMode="auto">
            <a:xfrm>
              <a:off x="3216"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0.14</a:t>
              </a:r>
            </a:p>
          </p:txBody>
        </p:sp>
        <p:sp>
          <p:nvSpPr>
            <p:cNvPr id="143" name="Rectangle 48"/>
            <p:cNvSpPr>
              <a:spLocks noChangeArrowheads="1"/>
            </p:cNvSpPr>
            <p:nvPr/>
          </p:nvSpPr>
          <p:spPr bwMode="auto">
            <a:xfrm>
              <a:off x="3840" y="2256"/>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0.07</a:t>
              </a:r>
            </a:p>
          </p:txBody>
        </p:sp>
        <p:sp>
          <p:nvSpPr>
            <p:cNvPr id="144" name="Rectangle 49"/>
            <p:cNvSpPr>
              <a:spLocks noChangeArrowheads="1"/>
            </p:cNvSpPr>
            <p:nvPr/>
          </p:nvSpPr>
          <p:spPr bwMode="auto">
            <a:xfrm>
              <a:off x="2592"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0.77</a:t>
              </a:r>
            </a:p>
          </p:txBody>
        </p:sp>
        <p:sp>
          <p:nvSpPr>
            <p:cNvPr id="145" name="Rectangle 50"/>
            <p:cNvSpPr>
              <a:spLocks noChangeArrowheads="1"/>
            </p:cNvSpPr>
            <p:nvPr/>
          </p:nvSpPr>
          <p:spPr bwMode="auto">
            <a:xfrm>
              <a:off x="3216"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0.14</a:t>
              </a:r>
            </a:p>
          </p:txBody>
        </p:sp>
        <p:sp>
          <p:nvSpPr>
            <p:cNvPr id="146" name="Rectangle 51"/>
            <p:cNvSpPr>
              <a:spLocks noChangeArrowheads="1"/>
            </p:cNvSpPr>
            <p:nvPr/>
          </p:nvSpPr>
          <p:spPr bwMode="auto">
            <a:xfrm>
              <a:off x="3840" y="2880"/>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0.07</a:t>
              </a:r>
            </a:p>
          </p:txBody>
        </p:sp>
        <p:sp>
          <p:nvSpPr>
            <p:cNvPr id="147" name="Rectangle 52"/>
            <p:cNvSpPr>
              <a:spLocks noChangeArrowheads="1"/>
            </p:cNvSpPr>
            <p:nvPr/>
          </p:nvSpPr>
          <p:spPr bwMode="auto">
            <a:xfrm>
              <a:off x="2592"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0.77</a:t>
              </a:r>
            </a:p>
          </p:txBody>
        </p:sp>
        <p:sp>
          <p:nvSpPr>
            <p:cNvPr id="148" name="Rectangle 53"/>
            <p:cNvSpPr>
              <a:spLocks noChangeArrowheads="1"/>
            </p:cNvSpPr>
            <p:nvPr/>
          </p:nvSpPr>
          <p:spPr bwMode="auto">
            <a:xfrm>
              <a:off x="3216"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dirty="0">
                  <a:solidFill>
                    <a:srgbClr val="000000"/>
                  </a:solidFill>
                  <a:latin typeface="Times New Roman"/>
                  <a:cs typeface="Times New Roman"/>
                </a:rPr>
                <a:t>0.14</a:t>
              </a:r>
            </a:p>
          </p:txBody>
        </p:sp>
        <p:sp>
          <p:nvSpPr>
            <p:cNvPr id="149" name="Rectangle 54"/>
            <p:cNvSpPr>
              <a:spLocks noChangeArrowheads="1"/>
            </p:cNvSpPr>
            <p:nvPr/>
          </p:nvSpPr>
          <p:spPr bwMode="auto">
            <a:xfrm>
              <a:off x="3840" y="3504"/>
              <a:ext cx="624" cy="624"/>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r>
                <a:rPr lang="en-US" sz="3200" b="0">
                  <a:solidFill>
                    <a:srgbClr val="000000"/>
                  </a:solidFill>
                  <a:latin typeface="Times New Roman"/>
                  <a:cs typeface="Times New Roman"/>
                </a:rPr>
                <a:t>0.07</a:t>
              </a:r>
            </a:p>
          </p:txBody>
        </p:sp>
      </p:grpSp>
      <p:sp>
        <p:nvSpPr>
          <p:cNvPr id="57" name="Rectangle 56"/>
          <p:cNvSpPr/>
          <p:nvPr/>
        </p:nvSpPr>
        <p:spPr>
          <a:xfrm>
            <a:off x="6205894" y="2410580"/>
            <a:ext cx="1922096" cy="369332"/>
          </a:xfrm>
          <a:prstGeom prst="rect">
            <a:avLst/>
          </a:prstGeom>
        </p:spPr>
        <p:txBody>
          <a:bodyPr wrap="none">
            <a:spAutoFit/>
          </a:bodyPr>
          <a:lstStyle/>
          <a:p>
            <a:r>
              <a:rPr lang="en-US" sz="1800" i="1" dirty="0">
                <a:solidFill>
                  <a:srgbClr val="000000"/>
                </a:solidFill>
                <a:latin typeface="Times New Roman"/>
                <a:cs typeface="Times New Roman"/>
              </a:rPr>
              <a:t>Tomorrow will be</a:t>
            </a:r>
          </a:p>
        </p:txBody>
      </p:sp>
      <p:sp>
        <p:nvSpPr>
          <p:cNvPr id="54" name="Rectangle 53"/>
          <p:cNvSpPr/>
          <p:nvPr/>
        </p:nvSpPr>
        <p:spPr>
          <a:xfrm>
            <a:off x="4934625" y="2410580"/>
            <a:ext cx="3193365" cy="369332"/>
          </a:xfrm>
          <a:prstGeom prst="rect">
            <a:avLst/>
          </a:prstGeom>
        </p:spPr>
        <p:txBody>
          <a:bodyPr wrap="none">
            <a:spAutoFit/>
          </a:bodyPr>
          <a:lstStyle/>
          <a:p>
            <a:r>
              <a:rPr lang="en-US" sz="1800" i="1" dirty="0">
                <a:solidFill>
                  <a:srgbClr val="000000"/>
                </a:solidFill>
                <a:latin typeface="Times New Roman"/>
                <a:cs typeface="Times New Roman"/>
              </a:rPr>
              <a:t>The day after tomorrow will be</a:t>
            </a:r>
          </a:p>
        </p:txBody>
      </p:sp>
      <p:sp>
        <p:nvSpPr>
          <p:cNvPr id="55" name="Rectangle 54"/>
          <p:cNvSpPr/>
          <p:nvPr/>
        </p:nvSpPr>
        <p:spPr>
          <a:xfrm>
            <a:off x="5378820" y="2410580"/>
            <a:ext cx="2749170" cy="369332"/>
          </a:xfrm>
          <a:prstGeom prst="rect">
            <a:avLst/>
          </a:prstGeom>
        </p:spPr>
        <p:txBody>
          <a:bodyPr wrap="none">
            <a:spAutoFit/>
          </a:bodyPr>
          <a:lstStyle/>
          <a:p>
            <a:r>
              <a:rPr lang="en-US" sz="1800" i="1" dirty="0">
                <a:solidFill>
                  <a:srgbClr val="000000"/>
                </a:solidFill>
                <a:latin typeface="Times New Roman"/>
                <a:cs typeface="Times New Roman"/>
              </a:rPr>
              <a:t>Ten days from now will be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P spid="57" grpId="1"/>
      <p:bldP spid="54" grpId="0"/>
      <p:bldP spid="54" grpId="1"/>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Google’s Page Rank Algorithm</a:t>
            </a:r>
            <a:endParaRPr lang="en-US">
              <a:solidFill>
                <a:schemeClr val="tx1"/>
              </a:solidFill>
            </a:endParaRPr>
          </a:p>
        </p:txBody>
      </p:sp>
      <p:pic>
        <p:nvPicPr>
          <p:cNvPr id="946179" name="Picture 3" descr="PageRankWiki1"/>
          <p:cNvPicPr>
            <a:picLocks noChangeAspect="1" noChangeArrowheads="1"/>
          </p:cNvPicPr>
          <p:nvPr/>
        </p:nvPicPr>
        <p:blipFill>
          <a:blip r:embed="rId3"/>
          <a:srcRect/>
          <a:stretch>
            <a:fillRect/>
          </a:stretch>
        </p:blipFill>
        <p:spPr bwMode="auto">
          <a:xfrm>
            <a:off x="500063" y="1089025"/>
            <a:ext cx="8135937" cy="54895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Graph Terminology</a:t>
            </a:r>
            <a:endParaRPr lang="en-US">
              <a:solidFill>
                <a:schemeClr val="tx1"/>
              </a:solidFill>
            </a:endParaRPr>
          </a:p>
        </p:txBody>
      </p:sp>
      <p:sp>
        <p:nvSpPr>
          <p:cNvPr id="897027" name="Rectangle 3"/>
          <p:cNvSpPr>
            <a:spLocks noChangeArrowheads="1"/>
          </p:cNvSpPr>
          <p:nvPr/>
        </p:nvSpPr>
        <p:spPr bwMode="auto">
          <a:xfrm>
            <a:off x="488950" y="1219200"/>
            <a:ext cx="8164513" cy="5423023"/>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600"/>
              </a:spcAft>
              <a:buFontTx/>
              <a:buChar char="•"/>
            </a:pPr>
            <a:r>
              <a:rPr lang="en-US" sz="2400" b="0" dirty="0">
                <a:solidFill>
                  <a:srgbClr val="000000"/>
                </a:solidFill>
              </a:rPr>
              <a:t>Mathematicians often use the words </a:t>
            </a:r>
            <a:r>
              <a:rPr lang="en-US" sz="2400" i="1" dirty="0">
                <a:solidFill>
                  <a:srgbClr val="FF0000"/>
                </a:solidFill>
              </a:rPr>
              <a:t>vertex</a:t>
            </a:r>
            <a:r>
              <a:rPr lang="en-US" sz="2400" b="0" dirty="0">
                <a:solidFill>
                  <a:srgbClr val="000000"/>
                </a:solidFill>
              </a:rPr>
              <a:t> and </a:t>
            </a:r>
            <a:r>
              <a:rPr lang="en-US" sz="2400" i="1" dirty="0">
                <a:solidFill>
                  <a:srgbClr val="FF0000"/>
                </a:solidFill>
              </a:rPr>
              <a:t>edge</a:t>
            </a:r>
            <a:r>
              <a:rPr lang="en-US" sz="2400" b="0" dirty="0">
                <a:solidFill>
                  <a:srgbClr val="000000"/>
                </a:solidFill>
              </a:rPr>
              <a:t> for the structures that computer scientists call </a:t>
            </a:r>
            <a:r>
              <a:rPr lang="en-US" sz="2400" i="1" dirty="0">
                <a:solidFill>
                  <a:srgbClr val="FF0000"/>
                </a:solidFill>
              </a:rPr>
              <a:t>node</a:t>
            </a:r>
            <a:r>
              <a:rPr lang="en-US" sz="2400" b="0" dirty="0">
                <a:solidFill>
                  <a:srgbClr val="000000"/>
                </a:solidFill>
              </a:rPr>
              <a:t> and </a:t>
            </a:r>
            <a:r>
              <a:rPr lang="en-US" sz="2400" i="1" dirty="0">
                <a:solidFill>
                  <a:srgbClr val="FF0000"/>
                </a:solidFill>
              </a:rPr>
              <a:t>arc</a:t>
            </a:r>
            <a:r>
              <a:rPr lang="en-US" sz="2400" b="0" dirty="0">
                <a:solidFill>
                  <a:srgbClr val="000000"/>
                </a:solidFill>
              </a:rPr>
              <a:t>.  We’ll stick with the computer science names, but you might see their mathematical counterparts in algorithmic descriptions.</a:t>
            </a:r>
          </a:p>
          <a:p>
            <a:pPr marL="342900" indent="-342900">
              <a:lnSpc>
                <a:spcPct val="85000"/>
              </a:lnSpc>
              <a:spcAft>
                <a:spcPts val="600"/>
              </a:spcAft>
              <a:buFontTx/>
              <a:buChar char="•"/>
            </a:pPr>
            <a:r>
              <a:rPr lang="en-US" sz="2400" b="0" dirty="0">
                <a:solidFill>
                  <a:srgbClr val="000000"/>
                </a:solidFill>
              </a:rPr>
              <a:t>The nodes to which a particular node is connected are called its </a:t>
            </a:r>
            <a:r>
              <a:rPr lang="en-US" sz="2400" i="1" dirty="0">
                <a:solidFill>
                  <a:srgbClr val="FF0000"/>
                </a:solidFill>
              </a:rPr>
              <a:t>neighbors</a:t>
            </a:r>
            <a:r>
              <a:rPr lang="en-US" sz="2400" b="0" dirty="0">
                <a:solidFill>
                  <a:srgbClr val="000000"/>
                </a:solidFill>
              </a:rPr>
              <a:t>.</a:t>
            </a:r>
          </a:p>
          <a:p>
            <a:pPr marL="342900" indent="-342900">
              <a:lnSpc>
                <a:spcPct val="85000"/>
              </a:lnSpc>
              <a:spcAft>
                <a:spcPts val="600"/>
              </a:spcAft>
              <a:buFontTx/>
              <a:buChar char="•"/>
            </a:pPr>
            <a:r>
              <a:rPr lang="en-US" sz="2400" b="0" dirty="0">
                <a:solidFill>
                  <a:srgbClr val="000000"/>
                </a:solidFill>
              </a:rPr>
              <a:t>In an undirected graph, the number of connections from a node is called its </a:t>
            </a:r>
            <a:r>
              <a:rPr lang="en-US" sz="2400" i="1" dirty="0">
                <a:solidFill>
                  <a:srgbClr val="FF0000"/>
                </a:solidFill>
              </a:rPr>
              <a:t>degree</a:t>
            </a:r>
            <a:r>
              <a:rPr lang="en-US" sz="2400" b="0" dirty="0">
                <a:solidFill>
                  <a:srgbClr val="000000"/>
                </a:solidFill>
              </a:rPr>
              <a:t>.  In a directed graph, the number of arcs leading outward is called the </a:t>
            </a:r>
            <a:r>
              <a:rPr lang="en-US" sz="2400" i="1" dirty="0">
                <a:solidFill>
                  <a:srgbClr val="FF0000"/>
                </a:solidFill>
              </a:rPr>
              <a:t>out-degree</a:t>
            </a:r>
            <a:r>
              <a:rPr lang="en-US" sz="2400" b="0" dirty="0">
                <a:solidFill>
                  <a:srgbClr val="000000"/>
                </a:solidFill>
              </a:rPr>
              <a:t>, and the number of arcs leading inward is called the </a:t>
            </a:r>
            <a:r>
              <a:rPr lang="en-US" sz="2400" i="1" dirty="0">
                <a:solidFill>
                  <a:srgbClr val="FF0000"/>
                </a:solidFill>
              </a:rPr>
              <a:t>in-degree</a:t>
            </a:r>
            <a:r>
              <a:rPr lang="en-US" sz="2400" b="0" dirty="0">
                <a:solidFill>
                  <a:srgbClr val="000000"/>
                </a:solidFill>
              </a:rPr>
              <a:t>.</a:t>
            </a:r>
          </a:p>
          <a:p>
            <a:pPr marL="342900" indent="-342900">
              <a:lnSpc>
                <a:spcPct val="85000"/>
              </a:lnSpc>
              <a:spcAft>
                <a:spcPts val="600"/>
              </a:spcAft>
              <a:buFontTx/>
              <a:buChar char="•"/>
            </a:pPr>
            <a:r>
              <a:rPr lang="en-US" sz="2400" b="0" dirty="0">
                <a:solidFill>
                  <a:srgbClr val="000000"/>
                </a:solidFill>
              </a:rPr>
              <a:t>A series of arcs that connect two nodes is called a </a:t>
            </a:r>
            <a:r>
              <a:rPr lang="en-US" sz="2400" i="1" dirty="0">
                <a:solidFill>
                  <a:srgbClr val="FF0000"/>
                </a:solidFill>
              </a:rPr>
              <a:t>path</a:t>
            </a:r>
            <a:r>
              <a:rPr lang="en-US" sz="2400" b="0" dirty="0">
                <a:solidFill>
                  <a:srgbClr val="000000"/>
                </a:solidFill>
              </a:rPr>
              <a:t>.  A path that returns to its starting point is called a </a:t>
            </a:r>
            <a:r>
              <a:rPr lang="en-US" sz="2400" i="1" dirty="0">
                <a:solidFill>
                  <a:srgbClr val="FF0000"/>
                </a:solidFill>
              </a:rPr>
              <a:t>cycle</a:t>
            </a:r>
            <a:r>
              <a:rPr lang="en-US" sz="2400" b="0" dirty="0">
                <a:solidFill>
                  <a:srgbClr val="000000"/>
                </a:solidFill>
              </a:rPr>
              <a:t>.  </a:t>
            </a:r>
            <a:r>
              <a:rPr lang="en-US" altLang="zh-CN" sz="2400" b="0" dirty="0">
                <a:solidFill>
                  <a:srgbClr val="000000"/>
                </a:solidFill>
              </a:rPr>
              <a:t>A </a:t>
            </a:r>
            <a:r>
              <a:rPr lang="en-US" altLang="zh-CN" sz="2400" i="1" dirty="0">
                <a:solidFill>
                  <a:srgbClr val="FF0000"/>
                </a:solidFill>
              </a:rPr>
              <a:t>simple path/cycle</a:t>
            </a:r>
            <a:r>
              <a:rPr lang="en-US" altLang="zh-CN" sz="2400" b="0" dirty="0">
                <a:solidFill>
                  <a:srgbClr val="000000"/>
                </a:solidFill>
              </a:rPr>
              <a:t> is a path/cycle without duplicated nodes.</a:t>
            </a:r>
            <a:r>
              <a:rPr lang="en-US" altLang="zh-CN" sz="2400" i="1" dirty="0">
                <a:solidFill>
                  <a:srgbClr val="FF0000"/>
                </a:solidFill>
              </a:rPr>
              <a:t> </a:t>
            </a:r>
            <a:endParaRPr lang="en-US" sz="2400" i="1" dirty="0">
              <a:solidFill>
                <a:srgbClr val="FF0000"/>
              </a:solidFill>
            </a:endParaRPr>
          </a:p>
          <a:p>
            <a:pPr marL="342900" indent="-342900">
              <a:lnSpc>
                <a:spcPct val="85000"/>
              </a:lnSpc>
              <a:spcAft>
                <a:spcPts val="600"/>
              </a:spcAft>
              <a:buFontTx/>
              <a:buChar char="•"/>
            </a:pPr>
            <a:r>
              <a:rPr lang="en-US" sz="2400" b="0" dirty="0">
                <a:solidFill>
                  <a:srgbClr val="000000"/>
                </a:solidFill>
              </a:rPr>
              <a:t>A graph in which there is a path between every pair of nodes is said to be </a:t>
            </a:r>
            <a:r>
              <a:rPr lang="en-US" sz="2400" i="1" dirty="0">
                <a:solidFill>
                  <a:srgbClr val="FF0000"/>
                </a:solidFill>
              </a:rPr>
              <a:t>strongly connected</a:t>
            </a:r>
            <a:r>
              <a:rPr lang="en-US" sz="2400" b="0" dirty="0">
                <a:solidFill>
                  <a:srgbClr val="000000"/>
                </a:solidFill>
              </a:rPr>
              <a:t>.  A directed graph is only </a:t>
            </a:r>
            <a:r>
              <a:rPr lang="en-US" sz="2400" i="1" dirty="0">
                <a:solidFill>
                  <a:srgbClr val="FF0000"/>
                </a:solidFill>
              </a:rPr>
              <a:t>weakly connected</a:t>
            </a:r>
            <a:r>
              <a:rPr lang="en-US" sz="2400" b="0" dirty="0">
                <a:solidFill>
                  <a:srgbClr val="000000"/>
                </a:solidFill>
              </a:rPr>
              <a:t> if its undirected counterpart is connected.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70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7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70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7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15460" name="Picture 4"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15461" name="Picture 5"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15462" name="Picture 6"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15463" name="Picture 7"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15464" name="Picture 8"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sp>
        <p:nvSpPr>
          <p:cNvPr id="915474" name="Text Box 18"/>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15475" name="Text Box 19"/>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15476" name="Text Box 20"/>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15477" name="Text Box 21"/>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15478" name="Text Box 22"/>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5"/>
          <p:cNvGrpSpPr>
            <a:grpSpLocks/>
          </p:cNvGrpSpPr>
          <p:nvPr/>
        </p:nvGrpSpPr>
        <p:grpSpPr bwMode="auto">
          <a:xfrm>
            <a:off x="609600" y="1349375"/>
            <a:ext cx="7924800" cy="403225"/>
            <a:chOff x="384" y="850"/>
            <a:chExt cx="4992" cy="254"/>
          </a:xfrm>
        </p:grpSpPr>
        <p:sp>
          <p:nvSpPr>
            <p:cNvPr id="915479"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Start with a set of pages.</a:t>
              </a:r>
            </a:p>
          </p:txBody>
        </p:sp>
        <p:sp>
          <p:nvSpPr>
            <p:cNvPr id="915480"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1.</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17507"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17508"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17509"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17510"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17511"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17512"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17513"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17514"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17515"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17516"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17517"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17518"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17519"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17520"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17521"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17522"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17523"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17524"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17525"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17527"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Crawl the web to determine the link structure.</a:t>
              </a:r>
            </a:p>
          </p:txBody>
        </p:sp>
        <p:sp>
          <p:nvSpPr>
            <p:cNvPr id="917528"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2.</a:t>
              </a:r>
            </a:p>
          </p:txBody>
        </p:sp>
      </p:grpSp>
      <p:cxnSp>
        <p:nvCxnSpPr>
          <p:cNvPr id="917529" name="AutoShape 25"/>
          <p:cNvCxnSpPr>
            <a:cxnSpLocks noChangeShapeType="1"/>
            <a:stCxn id="0" idx="2"/>
            <a:endCxn id="0" idx="0"/>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19555"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19556"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19557"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19558"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19559"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19560"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19561"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19562"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19563"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19564"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19565"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19566"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19567"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19568"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19569"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19570"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19571"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19572"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19573"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19575"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Assign each page an initial rank of 1 / </a:t>
              </a:r>
              <a:r>
                <a:rPr lang="en-US" sz="2400" b="0" i="1" dirty="0">
                  <a:solidFill>
                    <a:srgbClr val="000000"/>
                  </a:solidFill>
                </a:rPr>
                <a:t>N</a:t>
              </a:r>
              <a:r>
                <a:rPr lang="en-US" sz="2400" b="0" dirty="0">
                  <a:solidFill>
                    <a:srgbClr val="000000"/>
                  </a:solidFill>
                </a:rPr>
                <a:t>.</a:t>
              </a:r>
            </a:p>
          </p:txBody>
        </p:sp>
        <p:sp>
          <p:nvSpPr>
            <p:cNvPr id="919576"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3.</a:t>
              </a:r>
            </a:p>
          </p:txBody>
        </p:sp>
      </p:grpSp>
      <p:sp>
        <p:nvSpPr>
          <p:cNvPr id="919578" name="Text Box 26"/>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79" name="Text Box 27"/>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80" name="Text Box 28"/>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81" name="Text Box 29"/>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19582" name="Text Box 30"/>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cxnSp>
        <p:nvCxnSpPr>
          <p:cNvPr id="919584" name="AutoShape 32"/>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grpSp>
        <p:nvGrpSpPr>
          <p:cNvPr id="2" name="Group 22"/>
          <p:cNvGrpSpPr>
            <a:grpSpLocks/>
          </p:cNvGrpSpPr>
          <p:nvPr/>
        </p:nvGrpSpPr>
        <p:grpSpPr bwMode="auto">
          <a:xfrm>
            <a:off x="609600" y="1349375"/>
            <a:ext cx="7924800" cy="1025525"/>
            <a:chOff x="384" y="850"/>
            <a:chExt cx="4992" cy="646"/>
          </a:xfrm>
        </p:grpSpPr>
        <p:sp>
          <p:nvSpPr>
            <p:cNvPr id="921623" name="Text Box 23"/>
            <p:cNvSpPr txBox="1">
              <a:spLocks noChangeArrowheads="1"/>
            </p:cNvSpPr>
            <p:nvPr/>
          </p:nvSpPr>
          <p:spPr bwMode="auto">
            <a:xfrm>
              <a:off x="624" y="850"/>
              <a:ext cx="4752" cy="646"/>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Successively update the rank of each page by adding up the weight of every page that links to it divided by the number of links emanating from the referring page.</a:t>
              </a:r>
            </a:p>
          </p:txBody>
        </p:sp>
        <p:sp>
          <p:nvSpPr>
            <p:cNvPr id="921624"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4.</a:t>
              </a:r>
            </a:p>
          </p:txBody>
        </p:sp>
      </p:grpSp>
      <p:grpSp>
        <p:nvGrpSpPr>
          <p:cNvPr id="3" name="Group 35"/>
          <p:cNvGrpSpPr>
            <a:grpSpLocks/>
          </p:cNvGrpSpPr>
          <p:nvPr/>
        </p:nvGrpSpPr>
        <p:grpSpPr bwMode="auto">
          <a:xfrm>
            <a:off x="5111750" y="2522538"/>
            <a:ext cx="3651250" cy="2811462"/>
            <a:chOff x="2784" y="2021"/>
            <a:chExt cx="2300" cy="1771"/>
          </a:xfrm>
        </p:grpSpPr>
        <p:pic>
          <p:nvPicPr>
            <p:cNvPr id="921636" name="Picture 36" descr="PageIcon"/>
            <p:cNvPicPr>
              <a:picLocks noChangeAspect="1" noChangeArrowheads="1"/>
            </p:cNvPicPr>
            <p:nvPr/>
          </p:nvPicPr>
          <p:blipFill>
            <a:blip r:embed="rId3"/>
            <a:srcRect/>
            <a:stretch>
              <a:fillRect/>
            </a:stretch>
          </p:blipFill>
          <p:spPr bwMode="auto">
            <a:xfrm>
              <a:off x="3984" y="2021"/>
              <a:ext cx="524" cy="667"/>
            </a:xfrm>
            <a:prstGeom prst="rect">
              <a:avLst/>
            </a:prstGeom>
            <a:noFill/>
          </p:spPr>
        </p:pic>
        <p:pic>
          <p:nvPicPr>
            <p:cNvPr id="921637" name="Picture 37" descr="PageIcon"/>
            <p:cNvPicPr>
              <a:picLocks noChangeAspect="1" noChangeArrowheads="1"/>
            </p:cNvPicPr>
            <p:nvPr/>
          </p:nvPicPr>
          <p:blipFill>
            <a:blip r:embed="rId3"/>
            <a:srcRect/>
            <a:stretch>
              <a:fillRect/>
            </a:stretch>
          </p:blipFill>
          <p:spPr bwMode="auto">
            <a:xfrm>
              <a:off x="2788" y="3125"/>
              <a:ext cx="524" cy="667"/>
            </a:xfrm>
            <a:prstGeom prst="rect">
              <a:avLst/>
            </a:prstGeom>
            <a:noFill/>
          </p:spPr>
        </p:pic>
        <p:pic>
          <p:nvPicPr>
            <p:cNvPr id="921638" name="Picture 38" descr="PageIcon"/>
            <p:cNvPicPr>
              <a:picLocks noChangeAspect="1" noChangeArrowheads="1"/>
            </p:cNvPicPr>
            <p:nvPr/>
          </p:nvPicPr>
          <p:blipFill>
            <a:blip r:embed="rId3"/>
            <a:srcRect/>
            <a:stretch>
              <a:fillRect/>
            </a:stretch>
          </p:blipFill>
          <p:spPr bwMode="auto">
            <a:xfrm>
              <a:off x="4560" y="3125"/>
              <a:ext cx="524" cy="667"/>
            </a:xfrm>
            <a:prstGeom prst="rect">
              <a:avLst/>
            </a:prstGeom>
            <a:noFill/>
          </p:spPr>
        </p:pic>
        <p:cxnSp>
          <p:nvCxnSpPr>
            <p:cNvPr id="921639" name="AutoShape 39"/>
            <p:cNvCxnSpPr>
              <a:cxnSpLocks noChangeShapeType="1"/>
              <a:stCxn id="0" idx="2"/>
              <a:endCxn id="0" idx="0"/>
            </p:cNvCxnSpPr>
            <p:nvPr/>
          </p:nvCxnSpPr>
          <p:spPr bwMode="auto">
            <a:xfrm rot="16200000" flipH="1">
              <a:off x="4315" y="2619"/>
              <a:ext cx="437" cy="576"/>
            </a:xfrm>
            <a:prstGeom prst="curvedConnector3">
              <a:avLst>
                <a:gd name="adj1" fmla="val 49884"/>
              </a:avLst>
            </a:prstGeom>
            <a:noFill/>
            <a:ln w="9525">
              <a:solidFill>
                <a:schemeClr val="tx1"/>
              </a:solidFill>
              <a:round/>
              <a:headEnd/>
              <a:tailEnd type="triangle" w="med" len="med"/>
            </a:ln>
            <a:effectLst/>
          </p:spPr>
        </p:cxnSp>
        <p:cxnSp>
          <p:nvCxnSpPr>
            <p:cNvPr id="921640" name="AutoShape 40"/>
            <p:cNvCxnSpPr>
              <a:cxnSpLocks noChangeShapeType="1"/>
              <a:stCxn id="0" idx="3"/>
              <a:endCxn id="0" idx="1"/>
            </p:cNvCxnSpPr>
            <p:nvPr/>
          </p:nvCxnSpPr>
          <p:spPr bwMode="auto">
            <a:xfrm flipV="1">
              <a:off x="3312" y="2355"/>
              <a:ext cx="672" cy="1104"/>
            </a:xfrm>
            <a:prstGeom prst="curvedConnector3">
              <a:avLst>
                <a:gd name="adj1" fmla="val 50000"/>
              </a:avLst>
            </a:prstGeom>
            <a:noFill/>
            <a:ln w="9525">
              <a:solidFill>
                <a:schemeClr val="tx1"/>
              </a:solidFill>
              <a:round/>
              <a:headEnd/>
              <a:tailEnd type="triangle" w="med" len="med"/>
            </a:ln>
            <a:effectLst/>
          </p:spPr>
        </p:cxnSp>
        <p:cxnSp>
          <p:nvCxnSpPr>
            <p:cNvPr id="921641" name="AutoShape 41"/>
            <p:cNvCxnSpPr>
              <a:cxnSpLocks noChangeShapeType="1"/>
              <a:stCxn id="0" idx="2"/>
            </p:cNvCxnSpPr>
            <p:nvPr/>
          </p:nvCxnSpPr>
          <p:spPr bwMode="auto">
            <a:xfrm rot="5400000">
              <a:off x="3923" y="2557"/>
              <a:ext cx="192" cy="454"/>
            </a:xfrm>
            <a:prstGeom prst="curvedConnector2">
              <a:avLst/>
            </a:prstGeom>
            <a:noFill/>
            <a:ln w="9525">
              <a:solidFill>
                <a:schemeClr val="tx1"/>
              </a:solidFill>
              <a:round/>
              <a:headEnd/>
              <a:tailEnd type="triangle" w="med" len="med"/>
            </a:ln>
            <a:effectLst/>
          </p:spPr>
        </p:cxnSp>
        <p:cxnSp>
          <p:nvCxnSpPr>
            <p:cNvPr id="921642" name="AutoShape 42"/>
            <p:cNvCxnSpPr>
              <a:cxnSpLocks noChangeShapeType="1"/>
              <a:stCxn id="0" idx="3"/>
              <a:endCxn id="0" idx="1"/>
            </p:cNvCxnSpPr>
            <p:nvPr/>
          </p:nvCxnSpPr>
          <p:spPr bwMode="auto">
            <a:xfrm>
              <a:off x="3312" y="3459"/>
              <a:ext cx="1248" cy="0"/>
            </a:xfrm>
            <a:prstGeom prst="straightConnector1">
              <a:avLst/>
            </a:prstGeom>
            <a:noFill/>
            <a:ln w="9525">
              <a:solidFill>
                <a:schemeClr val="tx1"/>
              </a:solidFill>
              <a:round/>
              <a:headEnd/>
              <a:tailEnd type="triangle" w="med" len="med"/>
            </a:ln>
            <a:effectLst/>
          </p:spPr>
        </p:cxnSp>
        <p:sp>
          <p:nvSpPr>
            <p:cNvPr id="921643" name="Text Box 43"/>
            <p:cNvSpPr txBox="1">
              <a:spLocks noChangeArrowheads="1"/>
            </p:cNvSpPr>
            <p:nvPr/>
          </p:nvSpPr>
          <p:spPr bwMode="auto">
            <a:xfrm>
              <a:off x="4128" y="2165"/>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1644" name="Text Box 44"/>
            <p:cNvSpPr txBox="1">
              <a:spLocks noChangeArrowheads="1"/>
            </p:cNvSpPr>
            <p:nvPr/>
          </p:nvSpPr>
          <p:spPr bwMode="auto">
            <a:xfrm>
              <a:off x="4696" y="3269"/>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1645" name="Text Box 45"/>
            <p:cNvSpPr txBox="1">
              <a:spLocks noChangeArrowheads="1"/>
            </p:cNvSpPr>
            <p:nvPr/>
          </p:nvSpPr>
          <p:spPr bwMode="auto">
            <a:xfrm>
              <a:off x="2922" y="3277"/>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sp>
          <p:nvSpPr>
            <p:cNvPr id="921646" name="Text Box 46"/>
            <p:cNvSpPr txBox="1">
              <a:spLocks noChangeArrowheads="1"/>
            </p:cNvSpPr>
            <p:nvPr/>
          </p:nvSpPr>
          <p:spPr bwMode="auto">
            <a:xfrm>
              <a:off x="3983" y="2401"/>
              <a:ext cx="518"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1647" name="Text Box 47"/>
            <p:cNvSpPr txBox="1">
              <a:spLocks noChangeArrowheads="1"/>
            </p:cNvSpPr>
            <p:nvPr/>
          </p:nvSpPr>
          <p:spPr bwMode="auto">
            <a:xfrm>
              <a:off x="4574" y="3505"/>
              <a:ext cx="4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1648" name="Text Box 48"/>
            <p:cNvSpPr txBox="1">
              <a:spLocks noChangeArrowheads="1"/>
            </p:cNvSpPr>
            <p:nvPr/>
          </p:nvSpPr>
          <p:spPr bwMode="auto">
            <a:xfrm>
              <a:off x="2784" y="3513"/>
              <a:ext cx="514"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cxnSp>
          <p:nvCxnSpPr>
            <p:cNvPr id="921649" name="AutoShape 49"/>
            <p:cNvCxnSpPr>
              <a:cxnSpLocks noChangeShapeType="1"/>
              <a:stCxn id="0" idx="3"/>
            </p:cNvCxnSpPr>
            <p:nvPr/>
          </p:nvCxnSpPr>
          <p:spPr bwMode="auto">
            <a:xfrm flipV="1">
              <a:off x="3312" y="2976"/>
              <a:ext cx="436" cy="483"/>
            </a:xfrm>
            <a:prstGeom prst="curvedConnector2">
              <a:avLst/>
            </a:prstGeom>
            <a:noFill/>
            <a:ln w="9525">
              <a:solidFill>
                <a:schemeClr val="tx1"/>
              </a:solidFill>
              <a:round/>
              <a:headEnd/>
              <a:tailEnd type="triangle" w="med" len="med"/>
            </a:ln>
            <a:effectLst/>
          </p:spPr>
        </p:cxnSp>
      </p:grpSp>
      <p:sp>
        <p:nvSpPr>
          <p:cNvPr id="921650" name="Rectangle 50"/>
          <p:cNvSpPr>
            <a:spLocks noChangeArrowheads="1"/>
          </p:cNvSpPr>
          <p:nvPr/>
        </p:nvSpPr>
        <p:spPr bwMode="auto">
          <a:xfrm>
            <a:off x="990600" y="2489200"/>
            <a:ext cx="3962400" cy="35306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200" b="0" dirty="0">
                <a:solidFill>
                  <a:srgbClr val="000000"/>
                </a:solidFill>
              </a:rPr>
              <a:t>In the current example, page </a:t>
            </a:r>
            <a:r>
              <a:rPr lang="en-US" sz="2000" b="0" dirty="0">
                <a:solidFill>
                  <a:srgbClr val="000000"/>
                </a:solidFill>
                <a:latin typeface="Helvetica Neue" charset="0"/>
              </a:rPr>
              <a:t>E</a:t>
            </a:r>
            <a:r>
              <a:rPr lang="en-US" sz="2200" b="0" dirty="0">
                <a:solidFill>
                  <a:srgbClr val="000000"/>
                </a:solidFill>
              </a:rPr>
              <a:t> has two incoming links, one from page </a:t>
            </a:r>
            <a:r>
              <a:rPr lang="en-US" sz="2000" b="0" dirty="0">
                <a:solidFill>
                  <a:srgbClr val="000000"/>
                </a:solidFill>
                <a:latin typeface="Helvetica Neue" charset="0"/>
              </a:rPr>
              <a:t>C</a:t>
            </a:r>
            <a:r>
              <a:rPr lang="en-US" sz="2200" b="0" dirty="0">
                <a:solidFill>
                  <a:srgbClr val="000000"/>
                </a:solidFill>
              </a:rPr>
              <a:t> and one from page </a:t>
            </a:r>
            <a:r>
              <a:rPr lang="en-US" sz="2000" b="0" dirty="0">
                <a:solidFill>
                  <a:srgbClr val="000000"/>
                </a:solidFill>
                <a:latin typeface="Helvetica Neue" charset="0"/>
              </a:rPr>
              <a:t>D</a:t>
            </a:r>
            <a:r>
              <a:rPr lang="en-US" sz="2200" b="0" dirty="0">
                <a:solidFill>
                  <a:srgbClr val="000000"/>
                </a:solidFill>
              </a:rPr>
              <a:t>.</a:t>
            </a:r>
          </a:p>
          <a:p>
            <a:pPr marL="342900" indent="-342900">
              <a:lnSpc>
                <a:spcPct val="85000"/>
              </a:lnSpc>
              <a:spcAft>
                <a:spcPct val="50000"/>
              </a:spcAft>
              <a:buFontTx/>
              <a:buChar char="•"/>
            </a:pPr>
            <a:r>
              <a:rPr lang="en-US" sz="2200" b="0" dirty="0">
                <a:solidFill>
                  <a:srgbClr val="000000"/>
                </a:solidFill>
              </a:rPr>
              <a:t>Page </a:t>
            </a:r>
            <a:r>
              <a:rPr lang="en-US" sz="2000" b="0" dirty="0">
                <a:solidFill>
                  <a:srgbClr val="000000"/>
                </a:solidFill>
                <a:latin typeface="Helvetica Neue" charset="0"/>
              </a:rPr>
              <a:t>C</a:t>
            </a:r>
            <a:r>
              <a:rPr lang="en-US" sz="2200" b="0" dirty="0">
                <a:solidFill>
                  <a:srgbClr val="000000"/>
                </a:solidFill>
              </a:rPr>
              <a:t> contributes 1/3 of its current page rank to page </a:t>
            </a:r>
            <a:r>
              <a:rPr lang="en-US" sz="2000" b="0" dirty="0">
                <a:solidFill>
                  <a:srgbClr val="000000"/>
                </a:solidFill>
                <a:latin typeface="Helvetica Neue" charset="0"/>
              </a:rPr>
              <a:t>E</a:t>
            </a:r>
            <a:r>
              <a:rPr lang="en-US" sz="2200" b="0" dirty="0">
                <a:solidFill>
                  <a:srgbClr val="000000"/>
                </a:solidFill>
              </a:rPr>
              <a:t> because </a:t>
            </a:r>
            <a:r>
              <a:rPr lang="en-US" sz="2000" b="0" dirty="0">
                <a:solidFill>
                  <a:srgbClr val="000000"/>
                </a:solidFill>
                <a:latin typeface="Helvetica Neue" charset="0"/>
              </a:rPr>
              <a:t>E</a:t>
            </a:r>
            <a:r>
              <a:rPr lang="en-US" sz="2200" b="0" dirty="0">
                <a:solidFill>
                  <a:srgbClr val="000000"/>
                </a:solidFill>
              </a:rPr>
              <a:t> is one of three links from page </a:t>
            </a:r>
            <a:r>
              <a:rPr lang="en-US" sz="2000" b="0" dirty="0">
                <a:solidFill>
                  <a:srgbClr val="000000"/>
                </a:solidFill>
                <a:latin typeface="Helvetica Neue" charset="0"/>
              </a:rPr>
              <a:t>C</a:t>
            </a:r>
            <a:r>
              <a:rPr lang="en-US" sz="2200" b="0" dirty="0">
                <a:solidFill>
                  <a:srgbClr val="000000"/>
                </a:solidFill>
              </a:rPr>
              <a:t>.  Similarly, page </a:t>
            </a:r>
            <a:r>
              <a:rPr lang="en-US" sz="2000" b="0" dirty="0">
                <a:solidFill>
                  <a:srgbClr val="000000"/>
                </a:solidFill>
                <a:latin typeface="Helvetica Neue" charset="0"/>
              </a:rPr>
              <a:t>D</a:t>
            </a:r>
            <a:r>
              <a:rPr lang="en-US" sz="2200" b="0" dirty="0">
                <a:solidFill>
                  <a:srgbClr val="000000"/>
                </a:solidFill>
              </a:rPr>
              <a:t> offers 1/2 of its rank to </a:t>
            </a:r>
            <a:r>
              <a:rPr lang="en-US" sz="2000" b="0" dirty="0">
                <a:solidFill>
                  <a:srgbClr val="000000"/>
                </a:solidFill>
                <a:latin typeface="Helvetica Neue" charset="0"/>
              </a:rPr>
              <a:t>E</a:t>
            </a:r>
            <a:r>
              <a:rPr lang="en-US" sz="2200" b="0" dirty="0">
                <a:solidFill>
                  <a:srgbClr val="000000"/>
                </a:solidFill>
              </a:rPr>
              <a:t>.</a:t>
            </a:r>
          </a:p>
          <a:p>
            <a:pPr marL="342900" indent="-342900">
              <a:lnSpc>
                <a:spcPct val="85000"/>
              </a:lnSpc>
              <a:spcAft>
                <a:spcPct val="50000"/>
              </a:spcAft>
              <a:buFontTx/>
              <a:buChar char="•"/>
            </a:pPr>
            <a:r>
              <a:rPr lang="en-US" sz="2200" b="0" dirty="0">
                <a:solidFill>
                  <a:srgbClr val="000000"/>
                </a:solidFill>
              </a:rPr>
              <a:t>The new page rank for </a:t>
            </a:r>
            <a:r>
              <a:rPr lang="en-US" sz="2000" b="0" dirty="0">
                <a:solidFill>
                  <a:srgbClr val="000000"/>
                </a:solidFill>
                <a:latin typeface="Helvetica Neue" charset="0"/>
              </a:rPr>
              <a:t>E</a:t>
            </a:r>
            <a:r>
              <a:rPr lang="en-US" sz="2200" b="0" dirty="0">
                <a:solidFill>
                  <a:srgbClr val="000000"/>
                </a:solidFill>
              </a:rPr>
              <a:t> is</a:t>
            </a:r>
          </a:p>
        </p:txBody>
      </p:sp>
      <p:grpSp>
        <p:nvGrpSpPr>
          <p:cNvPr id="4" name="Group 74"/>
          <p:cNvGrpSpPr>
            <a:grpSpLocks/>
          </p:cNvGrpSpPr>
          <p:nvPr/>
        </p:nvGrpSpPr>
        <p:grpSpPr bwMode="auto">
          <a:xfrm>
            <a:off x="1676400" y="5791200"/>
            <a:ext cx="3744913" cy="800100"/>
            <a:chOff x="1102" y="3680"/>
            <a:chExt cx="2359" cy="504"/>
          </a:xfrm>
        </p:grpSpPr>
        <p:sp>
          <p:nvSpPr>
            <p:cNvPr id="921651" name="Text Box 51"/>
            <p:cNvSpPr txBox="1">
              <a:spLocks noChangeArrowheads="1"/>
            </p:cNvSpPr>
            <p:nvPr/>
          </p:nvSpPr>
          <p:spPr bwMode="auto">
            <a:xfrm>
              <a:off x="1102" y="3811"/>
              <a:ext cx="866"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PR(</a:t>
              </a:r>
              <a:r>
                <a:rPr lang="en-US" sz="2000" b="0">
                  <a:solidFill>
                    <a:srgbClr val="000000"/>
                  </a:solidFill>
                  <a:latin typeface="Helvetica Neue" charset="0"/>
                </a:rPr>
                <a:t>E</a:t>
              </a:r>
              <a:r>
                <a:rPr lang="en-US" sz="2200" b="0">
                  <a:solidFill>
                    <a:srgbClr val="000000"/>
                  </a:solidFill>
                </a:rPr>
                <a:t>)   =  </a:t>
              </a:r>
            </a:p>
          </p:txBody>
        </p:sp>
        <p:sp>
          <p:nvSpPr>
            <p:cNvPr id="921652" name="Text Box 52"/>
            <p:cNvSpPr txBox="1">
              <a:spLocks noChangeArrowheads="1"/>
            </p:cNvSpPr>
            <p:nvPr/>
          </p:nvSpPr>
          <p:spPr bwMode="auto">
            <a:xfrm>
              <a:off x="1992" y="3680"/>
              <a:ext cx="608"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PR(</a:t>
              </a:r>
              <a:r>
                <a:rPr lang="en-US" sz="2000" b="0">
                  <a:solidFill>
                    <a:srgbClr val="000000"/>
                  </a:solidFill>
                  <a:latin typeface="Helvetica Neue" charset="0"/>
                </a:rPr>
                <a:t>C</a:t>
              </a:r>
              <a:r>
                <a:rPr lang="en-US" sz="2200" b="0">
                  <a:solidFill>
                    <a:srgbClr val="000000"/>
                  </a:solidFill>
                </a:rPr>
                <a:t>) </a:t>
              </a:r>
            </a:p>
          </p:txBody>
        </p:sp>
        <p:sp>
          <p:nvSpPr>
            <p:cNvPr id="921653" name="Text Box 53"/>
            <p:cNvSpPr txBox="1">
              <a:spLocks noChangeArrowheads="1"/>
            </p:cNvSpPr>
            <p:nvPr/>
          </p:nvSpPr>
          <p:spPr bwMode="auto">
            <a:xfrm>
              <a:off x="2856" y="3680"/>
              <a:ext cx="60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PR(</a:t>
              </a:r>
              <a:r>
                <a:rPr lang="en-US" sz="2000" b="0">
                  <a:solidFill>
                    <a:srgbClr val="000000"/>
                  </a:solidFill>
                  <a:latin typeface="Helvetica Neue" charset="0"/>
                </a:rPr>
                <a:t>D</a:t>
              </a:r>
              <a:r>
                <a:rPr lang="en-US" sz="2200" b="0">
                  <a:solidFill>
                    <a:srgbClr val="000000"/>
                  </a:solidFill>
                </a:rPr>
                <a:t>) </a:t>
              </a:r>
            </a:p>
          </p:txBody>
        </p:sp>
        <p:sp>
          <p:nvSpPr>
            <p:cNvPr id="921654" name="Line 54"/>
            <p:cNvSpPr>
              <a:spLocks noChangeShapeType="1"/>
            </p:cNvSpPr>
            <p:nvPr/>
          </p:nvSpPr>
          <p:spPr bwMode="auto">
            <a:xfrm>
              <a:off x="2016" y="3959"/>
              <a:ext cx="50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55" name="Line 55"/>
            <p:cNvSpPr>
              <a:spLocks noChangeShapeType="1"/>
            </p:cNvSpPr>
            <p:nvPr/>
          </p:nvSpPr>
          <p:spPr bwMode="auto">
            <a:xfrm>
              <a:off x="2880" y="3959"/>
              <a:ext cx="505"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56" name="Text Box 56"/>
            <p:cNvSpPr txBox="1">
              <a:spLocks noChangeArrowheads="1"/>
            </p:cNvSpPr>
            <p:nvPr/>
          </p:nvSpPr>
          <p:spPr bwMode="auto">
            <a:xfrm>
              <a:off x="2164" y="3915"/>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3</a:t>
              </a:r>
            </a:p>
          </p:txBody>
        </p:sp>
        <p:sp>
          <p:nvSpPr>
            <p:cNvPr id="921657" name="Text Box 57"/>
            <p:cNvSpPr txBox="1">
              <a:spLocks noChangeArrowheads="1"/>
            </p:cNvSpPr>
            <p:nvPr/>
          </p:nvSpPr>
          <p:spPr bwMode="auto">
            <a:xfrm>
              <a:off x="3024" y="3915"/>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2</a:t>
              </a:r>
            </a:p>
          </p:txBody>
        </p:sp>
        <p:sp>
          <p:nvSpPr>
            <p:cNvPr id="921658" name="Text Box 58"/>
            <p:cNvSpPr txBox="1">
              <a:spLocks noChangeArrowheads="1"/>
            </p:cNvSpPr>
            <p:nvPr/>
          </p:nvSpPr>
          <p:spPr bwMode="auto">
            <a:xfrm>
              <a:off x="2600" y="3816"/>
              <a:ext cx="21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a:t>
              </a:r>
            </a:p>
          </p:txBody>
        </p:sp>
      </p:grpSp>
      <p:grpSp>
        <p:nvGrpSpPr>
          <p:cNvPr id="5" name="Group 75"/>
          <p:cNvGrpSpPr>
            <a:grpSpLocks/>
          </p:cNvGrpSpPr>
          <p:nvPr/>
        </p:nvGrpSpPr>
        <p:grpSpPr bwMode="auto">
          <a:xfrm>
            <a:off x="5529263" y="5791200"/>
            <a:ext cx="2017712" cy="800100"/>
            <a:chOff x="3529" y="3680"/>
            <a:chExt cx="1271" cy="504"/>
          </a:xfrm>
        </p:grpSpPr>
        <p:grpSp>
          <p:nvGrpSpPr>
            <p:cNvPr id="6" name="Group 69"/>
            <p:cNvGrpSpPr>
              <a:grpSpLocks/>
            </p:cNvGrpSpPr>
            <p:nvPr/>
          </p:nvGrpSpPr>
          <p:grpSpPr bwMode="auto">
            <a:xfrm>
              <a:off x="3788" y="3680"/>
              <a:ext cx="380" cy="504"/>
              <a:chOff x="3820" y="3680"/>
              <a:chExt cx="380" cy="504"/>
            </a:xfrm>
          </p:grpSpPr>
          <p:sp>
            <p:nvSpPr>
              <p:cNvPr id="921659" name="Text Box 59"/>
              <p:cNvSpPr txBox="1">
                <a:spLocks noChangeArrowheads="1"/>
              </p:cNvSpPr>
              <p:nvPr/>
            </p:nvSpPr>
            <p:spPr bwMode="auto">
              <a:xfrm>
                <a:off x="3820" y="3680"/>
                <a:ext cx="380"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0.2 </a:t>
                </a:r>
              </a:p>
            </p:txBody>
          </p:sp>
          <p:sp>
            <p:nvSpPr>
              <p:cNvPr id="921661" name="Line 61"/>
              <p:cNvSpPr>
                <a:spLocks noChangeShapeType="1"/>
              </p:cNvSpPr>
              <p:nvPr/>
            </p:nvSpPr>
            <p:spPr bwMode="auto">
              <a:xfrm>
                <a:off x="3840" y="3959"/>
                <a:ext cx="288"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63" name="Text Box 63"/>
              <p:cNvSpPr txBox="1">
                <a:spLocks noChangeArrowheads="1"/>
              </p:cNvSpPr>
              <p:nvPr/>
            </p:nvSpPr>
            <p:spPr bwMode="auto">
              <a:xfrm>
                <a:off x="3887" y="3915"/>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3</a:t>
                </a:r>
              </a:p>
            </p:txBody>
          </p:sp>
        </p:grpSp>
        <p:sp>
          <p:nvSpPr>
            <p:cNvPr id="921665" name="Text Box 65"/>
            <p:cNvSpPr txBox="1">
              <a:spLocks noChangeArrowheads="1"/>
            </p:cNvSpPr>
            <p:nvPr/>
          </p:nvSpPr>
          <p:spPr bwMode="auto">
            <a:xfrm>
              <a:off x="4169" y="3816"/>
              <a:ext cx="21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a:t>
              </a:r>
            </a:p>
          </p:txBody>
        </p:sp>
        <p:grpSp>
          <p:nvGrpSpPr>
            <p:cNvPr id="7" name="Group 70"/>
            <p:cNvGrpSpPr>
              <a:grpSpLocks/>
            </p:cNvGrpSpPr>
            <p:nvPr/>
          </p:nvGrpSpPr>
          <p:grpSpPr bwMode="auto">
            <a:xfrm>
              <a:off x="4420" y="3680"/>
              <a:ext cx="380" cy="504"/>
              <a:chOff x="4420" y="3688"/>
              <a:chExt cx="380" cy="504"/>
            </a:xfrm>
          </p:grpSpPr>
          <p:sp>
            <p:nvSpPr>
              <p:cNvPr id="921666" name="Text Box 66"/>
              <p:cNvSpPr txBox="1">
                <a:spLocks noChangeArrowheads="1"/>
              </p:cNvSpPr>
              <p:nvPr/>
            </p:nvSpPr>
            <p:spPr bwMode="auto">
              <a:xfrm>
                <a:off x="4420" y="3688"/>
                <a:ext cx="380"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0.2 </a:t>
                </a:r>
              </a:p>
            </p:txBody>
          </p:sp>
          <p:sp>
            <p:nvSpPr>
              <p:cNvPr id="921667" name="Line 67"/>
              <p:cNvSpPr>
                <a:spLocks noChangeShapeType="1"/>
              </p:cNvSpPr>
              <p:nvPr/>
            </p:nvSpPr>
            <p:spPr bwMode="auto">
              <a:xfrm>
                <a:off x="4440" y="3967"/>
                <a:ext cx="288" cy="0"/>
              </a:xfrm>
              <a:prstGeom prst="line">
                <a:avLst/>
              </a:prstGeom>
              <a:noFill/>
              <a:ln w="9525">
                <a:solidFill>
                  <a:schemeClr val="tx1"/>
                </a:solidFill>
                <a:round/>
                <a:headEnd/>
                <a:tailEnd/>
              </a:ln>
              <a:effectLst/>
            </p:spPr>
            <p:txBody>
              <a:bodyPr wrap="none" anchor="ctr">
                <a:prstTxWarp prst="textNoShape">
                  <a:avLst/>
                </a:prstTxWarp>
              </a:bodyPr>
              <a:lstStyle/>
              <a:p>
                <a:endParaRPr lang="en-US">
                  <a:solidFill>
                    <a:srgbClr val="000000"/>
                  </a:solidFill>
                </a:endParaRPr>
              </a:p>
            </p:txBody>
          </p:sp>
          <p:sp>
            <p:nvSpPr>
              <p:cNvPr id="921668" name="Text Box 68"/>
              <p:cNvSpPr txBox="1">
                <a:spLocks noChangeArrowheads="1"/>
              </p:cNvSpPr>
              <p:nvPr/>
            </p:nvSpPr>
            <p:spPr bwMode="auto">
              <a:xfrm>
                <a:off x="4487" y="3923"/>
                <a:ext cx="20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2</a:t>
                </a:r>
              </a:p>
            </p:txBody>
          </p:sp>
        </p:grpSp>
        <p:sp>
          <p:nvSpPr>
            <p:cNvPr id="921671" name="Text Box 71"/>
            <p:cNvSpPr txBox="1">
              <a:spLocks noChangeArrowheads="1"/>
            </p:cNvSpPr>
            <p:nvPr/>
          </p:nvSpPr>
          <p:spPr bwMode="auto">
            <a:xfrm>
              <a:off x="3529" y="3816"/>
              <a:ext cx="215"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a:t>
              </a:r>
            </a:p>
          </p:txBody>
        </p:sp>
      </p:grpSp>
      <p:grpSp>
        <p:nvGrpSpPr>
          <p:cNvPr id="8" name="Group 76"/>
          <p:cNvGrpSpPr>
            <a:grpSpLocks/>
          </p:cNvGrpSpPr>
          <p:nvPr/>
        </p:nvGrpSpPr>
        <p:grpSpPr bwMode="auto">
          <a:xfrm>
            <a:off x="7686675" y="5999163"/>
            <a:ext cx="1003300" cy="427037"/>
            <a:chOff x="4888" y="3811"/>
            <a:chExt cx="632" cy="269"/>
          </a:xfrm>
        </p:grpSpPr>
        <p:sp>
          <p:nvSpPr>
            <p:cNvPr id="921672" name="Text Box 72"/>
            <p:cNvSpPr txBox="1">
              <a:spLocks noChangeArrowheads="1"/>
            </p:cNvSpPr>
            <p:nvPr/>
          </p:nvSpPr>
          <p:spPr bwMode="auto">
            <a:xfrm>
              <a:off x="4888" y="3821"/>
              <a:ext cx="204" cy="250"/>
            </a:xfrm>
            <a:prstGeom prst="rect">
              <a:avLst/>
            </a:prstGeom>
            <a:noFill/>
            <a:ln w="9525">
              <a:noFill/>
              <a:miter lim="800000"/>
              <a:headEnd/>
              <a:tailEnd/>
            </a:ln>
            <a:effectLst/>
          </p:spPr>
          <p:txBody>
            <a:bodyPr wrap="none">
              <a:prstTxWarp prst="textNoShape">
                <a:avLst/>
              </a:prstTxWarp>
              <a:spAutoFit/>
            </a:bodyPr>
            <a:lstStyle/>
            <a:p>
              <a:r>
                <a:rPr lang="en-US" sz="2000" b="0">
                  <a:solidFill>
                    <a:srgbClr val="000000"/>
                  </a:solidFill>
                  <a:sym typeface="Symbol" charset="2"/>
                </a:rPr>
                <a:t></a:t>
              </a:r>
              <a:endParaRPr lang="en-US" sz="2000" b="0">
                <a:solidFill>
                  <a:srgbClr val="000000"/>
                </a:solidFill>
              </a:endParaRPr>
            </a:p>
          </p:txBody>
        </p:sp>
        <p:sp>
          <p:nvSpPr>
            <p:cNvPr id="921673" name="Text Box 73"/>
            <p:cNvSpPr txBox="1">
              <a:spLocks noChangeArrowheads="1"/>
            </p:cNvSpPr>
            <p:nvPr/>
          </p:nvSpPr>
          <p:spPr bwMode="auto">
            <a:xfrm>
              <a:off x="5096" y="3811"/>
              <a:ext cx="424" cy="269"/>
            </a:xfrm>
            <a:prstGeom prst="rect">
              <a:avLst/>
            </a:prstGeom>
            <a:noFill/>
            <a:ln w="9525">
              <a:noFill/>
              <a:miter lim="800000"/>
              <a:headEnd/>
              <a:tailEnd/>
            </a:ln>
            <a:effectLst/>
          </p:spPr>
          <p:txBody>
            <a:bodyPr wrap="none">
              <a:prstTxWarp prst="textNoShape">
                <a:avLst/>
              </a:prstTxWarp>
              <a:spAutoFit/>
            </a:bodyPr>
            <a:lstStyle/>
            <a:p>
              <a:r>
                <a:rPr lang="en-US" sz="2200" b="0">
                  <a:solidFill>
                    <a:srgbClr val="000000"/>
                  </a:solidFill>
                </a:rPr>
                <a:t>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16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65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grpSp>
        <p:nvGrpSpPr>
          <p:cNvPr id="2" name="Group 3"/>
          <p:cNvGrpSpPr>
            <a:grpSpLocks/>
          </p:cNvGrpSpPr>
          <p:nvPr/>
        </p:nvGrpSpPr>
        <p:grpSpPr bwMode="auto">
          <a:xfrm>
            <a:off x="609600" y="1349375"/>
            <a:ext cx="7924800" cy="1025525"/>
            <a:chOff x="384" y="850"/>
            <a:chExt cx="4992" cy="646"/>
          </a:xfrm>
        </p:grpSpPr>
        <p:sp>
          <p:nvSpPr>
            <p:cNvPr id="925700" name="Text Box 4"/>
            <p:cNvSpPr txBox="1">
              <a:spLocks noChangeArrowheads="1"/>
            </p:cNvSpPr>
            <p:nvPr/>
          </p:nvSpPr>
          <p:spPr bwMode="auto">
            <a:xfrm>
              <a:off x="624" y="850"/>
              <a:ext cx="4752" cy="646"/>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If a page (such as </a:t>
              </a:r>
              <a:r>
                <a:rPr lang="en-US" sz="2200" b="0" dirty="0">
                  <a:solidFill>
                    <a:srgbClr val="000000"/>
                  </a:solidFill>
                  <a:latin typeface="Helvetica Neue" charset="0"/>
                </a:rPr>
                <a:t>E</a:t>
              </a:r>
              <a:r>
                <a:rPr lang="en-US" sz="2400" b="0" dirty="0">
                  <a:solidFill>
                    <a:srgbClr val="000000"/>
                  </a:solidFill>
                </a:rPr>
                <a:t> in the current example) has no outward links, redistribute its rank equally among the other pages in the graph.</a:t>
              </a:r>
            </a:p>
          </p:txBody>
        </p:sp>
        <p:sp>
          <p:nvSpPr>
            <p:cNvPr id="925701" name="Text Box 5"/>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a:solidFill>
                    <a:srgbClr val="000000"/>
                  </a:solidFill>
                </a:rPr>
                <a:t>5.</a:t>
              </a:r>
            </a:p>
          </p:txBody>
        </p:sp>
      </p:grpSp>
      <p:grpSp>
        <p:nvGrpSpPr>
          <p:cNvPr id="3" name="Group 6"/>
          <p:cNvGrpSpPr>
            <a:grpSpLocks/>
          </p:cNvGrpSpPr>
          <p:nvPr/>
        </p:nvGrpSpPr>
        <p:grpSpPr bwMode="auto">
          <a:xfrm>
            <a:off x="5111750" y="2522538"/>
            <a:ext cx="3651250" cy="2811462"/>
            <a:chOff x="2784" y="2021"/>
            <a:chExt cx="2300" cy="1771"/>
          </a:xfrm>
        </p:grpSpPr>
        <p:pic>
          <p:nvPicPr>
            <p:cNvPr id="925703" name="Picture 7" descr="PageIcon"/>
            <p:cNvPicPr>
              <a:picLocks noChangeAspect="1" noChangeArrowheads="1"/>
            </p:cNvPicPr>
            <p:nvPr/>
          </p:nvPicPr>
          <p:blipFill>
            <a:blip r:embed="rId3"/>
            <a:srcRect/>
            <a:stretch>
              <a:fillRect/>
            </a:stretch>
          </p:blipFill>
          <p:spPr bwMode="auto">
            <a:xfrm>
              <a:off x="3984" y="2021"/>
              <a:ext cx="524" cy="667"/>
            </a:xfrm>
            <a:prstGeom prst="rect">
              <a:avLst/>
            </a:prstGeom>
            <a:noFill/>
          </p:spPr>
        </p:pic>
        <p:pic>
          <p:nvPicPr>
            <p:cNvPr id="925704" name="Picture 8" descr="PageIcon"/>
            <p:cNvPicPr>
              <a:picLocks noChangeAspect="1" noChangeArrowheads="1"/>
            </p:cNvPicPr>
            <p:nvPr/>
          </p:nvPicPr>
          <p:blipFill>
            <a:blip r:embed="rId3"/>
            <a:srcRect/>
            <a:stretch>
              <a:fillRect/>
            </a:stretch>
          </p:blipFill>
          <p:spPr bwMode="auto">
            <a:xfrm>
              <a:off x="2788" y="3125"/>
              <a:ext cx="524" cy="667"/>
            </a:xfrm>
            <a:prstGeom prst="rect">
              <a:avLst/>
            </a:prstGeom>
            <a:noFill/>
          </p:spPr>
        </p:pic>
        <p:pic>
          <p:nvPicPr>
            <p:cNvPr id="925705" name="Picture 9" descr="PageIcon"/>
            <p:cNvPicPr>
              <a:picLocks noChangeAspect="1" noChangeArrowheads="1"/>
            </p:cNvPicPr>
            <p:nvPr/>
          </p:nvPicPr>
          <p:blipFill>
            <a:blip r:embed="rId3"/>
            <a:srcRect/>
            <a:stretch>
              <a:fillRect/>
            </a:stretch>
          </p:blipFill>
          <p:spPr bwMode="auto">
            <a:xfrm>
              <a:off x="4560" y="3125"/>
              <a:ext cx="524" cy="667"/>
            </a:xfrm>
            <a:prstGeom prst="rect">
              <a:avLst/>
            </a:prstGeom>
            <a:noFill/>
          </p:spPr>
        </p:pic>
        <p:cxnSp>
          <p:nvCxnSpPr>
            <p:cNvPr id="925706" name="AutoShape 10"/>
            <p:cNvCxnSpPr>
              <a:cxnSpLocks noChangeShapeType="1"/>
              <a:stCxn id="0" idx="2"/>
              <a:endCxn id="0" idx="0"/>
            </p:cNvCxnSpPr>
            <p:nvPr/>
          </p:nvCxnSpPr>
          <p:spPr bwMode="auto">
            <a:xfrm rot="16200000" flipH="1">
              <a:off x="4315" y="2619"/>
              <a:ext cx="437" cy="576"/>
            </a:xfrm>
            <a:prstGeom prst="curvedConnector3">
              <a:avLst>
                <a:gd name="adj1" fmla="val 49884"/>
              </a:avLst>
            </a:prstGeom>
            <a:noFill/>
            <a:ln w="9525">
              <a:solidFill>
                <a:schemeClr val="tx1"/>
              </a:solidFill>
              <a:round/>
              <a:headEnd/>
              <a:tailEnd type="triangle" w="med" len="med"/>
            </a:ln>
            <a:effectLst/>
          </p:spPr>
        </p:cxnSp>
        <p:cxnSp>
          <p:nvCxnSpPr>
            <p:cNvPr id="925707" name="AutoShape 11"/>
            <p:cNvCxnSpPr>
              <a:cxnSpLocks noChangeShapeType="1"/>
              <a:stCxn id="0" idx="3"/>
              <a:endCxn id="0" idx="1"/>
            </p:cNvCxnSpPr>
            <p:nvPr/>
          </p:nvCxnSpPr>
          <p:spPr bwMode="auto">
            <a:xfrm flipV="1">
              <a:off x="3312" y="2355"/>
              <a:ext cx="672" cy="1104"/>
            </a:xfrm>
            <a:prstGeom prst="curvedConnector3">
              <a:avLst>
                <a:gd name="adj1" fmla="val 50000"/>
              </a:avLst>
            </a:prstGeom>
            <a:noFill/>
            <a:ln w="9525">
              <a:solidFill>
                <a:schemeClr val="tx1"/>
              </a:solidFill>
              <a:round/>
              <a:headEnd/>
              <a:tailEnd type="triangle" w="med" len="med"/>
            </a:ln>
            <a:effectLst/>
          </p:spPr>
        </p:cxnSp>
        <p:cxnSp>
          <p:nvCxnSpPr>
            <p:cNvPr id="925708" name="AutoShape 12"/>
            <p:cNvCxnSpPr>
              <a:cxnSpLocks noChangeShapeType="1"/>
              <a:stCxn id="0" idx="2"/>
            </p:cNvCxnSpPr>
            <p:nvPr/>
          </p:nvCxnSpPr>
          <p:spPr bwMode="auto">
            <a:xfrm rot="5400000">
              <a:off x="3923" y="2557"/>
              <a:ext cx="192" cy="454"/>
            </a:xfrm>
            <a:prstGeom prst="curvedConnector2">
              <a:avLst/>
            </a:prstGeom>
            <a:noFill/>
            <a:ln w="9525">
              <a:solidFill>
                <a:schemeClr val="tx1"/>
              </a:solidFill>
              <a:round/>
              <a:headEnd/>
              <a:tailEnd type="triangle" w="med" len="med"/>
            </a:ln>
            <a:effectLst/>
          </p:spPr>
        </p:cxnSp>
        <p:cxnSp>
          <p:nvCxnSpPr>
            <p:cNvPr id="925709" name="AutoShape 13"/>
            <p:cNvCxnSpPr>
              <a:cxnSpLocks noChangeShapeType="1"/>
              <a:stCxn id="0" idx="3"/>
              <a:endCxn id="0" idx="1"/>
            </p:cNvCxnSpPr>
            <p:nvPr/>
          </p:nvCxnSpPr>
          <p:spPr bwMode="auto">
            <a:xfrm>
              <a:off x="3312" y="3459"/>
              <a:ext cx="1248" cy="0"/>
            </a:xfrm>
            <a:prstGeom prst="straightConnector1">
              <a:avLst/>
            </a:prstGeom>
            <a:noFill/>
            <a:ln w="9525">
              <a:solidFill>
                <a:schemeClr val="tx1"/>
              </a:solidFill>
              <a:round/>
              <a:headEnd/>
              <a:tailEnd type="triangle" w="med" len="med"/>
            </a:ln>
            <a:effectLst/>
          </p:spPr>
        </p:cxnSp>
        <p:sp>
          <p:nvSpPr>
            <p:cNvPr id="925710" name="Text Box 14"/>
            <p:cNvSpPr txBox="1">
              <a:spLocks noChangeArrowheads="1"/>
            </p:cNvSpPr>
            <p:nvPr/>
          </p:nvSpPr>
          <p:spPr bwMode="auto">
            <a:xfrm>
              <a:off x="4128" y="2165"/>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5711" name="Text Box 15"/>
            <p:cNvSpPr txBox="1">
              <a:spLocks noChangeArrowheads="1"/>
            </p:cNvSpPr>
            <p:nvPr/>
          </p:nvSpPr>
          <p:spPr bwMode="auto">
            <a:xfrm>
              <a:off x="4696" y="3269"/>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5712" name="Text Box 16"/>
            <p:cNvSpPr txBox="1">
              <a:spLocks noChangeArrowheads="1"/>
            </p:cNvSpPr>
            <p:nvPr/>
          </p:nvSpPr>
          <p:spPr bwMode="auto">
            <a:xfrm>
              <a:off x="2922" y="3277"/>
              <a:ext cx="24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sp>
          <p:nvSpPr>
            <p:cNvPr id="925713" name="Text Box 17"/>
            <p:cNvSpPr txBox="1">
              <a:spLocks noChangeArrowheads="1"/>
            </p:cNvSpPr>
            <p:nvPr/>
          </p:nvSpPr>
          <p:spPr bwMode="auto">
            <a:xfrm>
              <a:off x="3983" y="2401"/>
              <a:ext cx="518"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5714" name="Text Box 18"/>
            <p:cNvSpPr txBox="1">
              <a:spLocks noChangeArrowheads="1"/>
            </p:cNvSpPr>
            <p:nvPr/>
          </p:nvSpPr>
          <p:spPr bwMode="auto">
            <a:xfrm>
              <a:off x="4574" y="3505"/>
              <a:ext cx="492"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sp>
          <p:nvSpPr>
            <p:cNvPr id="925715" name="Text Box 19"/>
            <p:cNvSpPr txBox="1">
              <a:spLocks noChangeArrowheads="1"/>
            </p:cNvSpPr>
            <p:nvPr/>
          </p:nvSpPr>
          <p:spPr bwMode="auto">
            <a:xfrm>
              <a:off x="2784" y="3513"/>
              <a:ext cx="514"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a:t>
              </a:r>
              <a:endParaRPr lang="en-US" sz="1800">
                <a:solidFill>
                  <a:srgbClr val="000000"/>
                </a:solidFill>
              </a:endParaRPr>
            </a:p>
          </p:txBody>
        </p:sp>
        <p:cxnSp>
          <p:nvCxnSpPr>
            <p:cNvPr id="925716" name="AutoShape 20"/>
            <p:cNvCxnSpPr>
              <a:cxnSpLocks noChangeShapeType="1"/>
              <a:stCxn id="0" idx="3"/>
            </p:cNvCxnSpPr>
            <p:nvPr/>
          </p:nvCxnSpPr>
          <p:spPr bwMode="auto">
            <a:xfrm flipV="1">
              <a:off x="3312" y="2976"/>
              <a:ext cx="436" cy="483"/>
            </a:xfrm>
            <a:prstGeom prst="curvedConnector2">
              <a:avLst/>
            </a:prstGeom>
            <a:noFill/>
            <a:ln w="9525">
              <a:solidFill>
                <a:schemeClr val="tx1"/>
              </a:solidFill>
              <a:round/>
              <a:headEnd/>
              <a:tailEnd type="triangle" w="med" len="med"/>
            </a:ln>
            <a:effectLst/>
          </p:spPr>
        </p:cxnSp>
      </p:grpSp>
      <p:sp>
        <p:nvSpPr>
          <p:cNvPr id="925717" name="Rectangle 21"/>
          <p:cNvSpPr>
            <a:spLocks noChangeArrowheads="1"/>
          </p:cNvSpPr>
          <p:nvPr/>
        </p:nvSpPr>
        <p:spPr bwMode="auto">
          <a:xfrm>
            <a:off x="990600" y="2489200"/>
            <a:ext cx="3962400" cy="3530600"/>
          </a:xfrm>
          <a:prstGeom prst="rect">
            <a:avLst/>
          </a:prstGeom>
          <a:noFill/>
          <a:ln w="9525">
            <a:noFill/>
            <a:miter lim="800000"/>
            <a:headEnd/>
            <a:tailEnd/>
          </a:ln>
          <a:effectLst/>
        </p:spPr>
        <p:txBody>
          <a:bodyPr>
            <a:prstTxWarp prst="textNoShape">
              <a:avLst/>
            </a:prstTxWarp>
          </a:bodyPr>
          <a:lstStyle/>
          <a:p>
            <a:pPr marL="342900" indent="-342900">
              <a:lnSpc>
                <a:spcPct val="85000"/>
              </a:lnSpc>
              <a:spcAft>
                <a:spcPct val="50000"/>
              </a:spcAft>
              <a:buFontTx/>
              <a:buChar char="•"/>
            </a:pPr>
            <a:r>
              <a:rPr lang="en-US" sz="2200" b="0" dirty="0">
                <a:solidFill>
                  <a:srgbClr val="000000"/>
                </a:solidFill>
              </a:rPr>
              <a:t>In this graph, 1/4 of </a:t>
            </a:r>
            <a:r>
              <a:rPr lang="en-US" sz="2000" b="0" dirty="0">
                <a:solidFill>
                  <a:srgbClr val="000000"/>
                </a:solidFill>
                <a:latin typeface="Helvetica Neue" charset="0"/>
              </a:rPr>
              <a:t>E</a:t>
            </a:r>
            <a:r>
              <a:rPr lang="en-US" sz="2200" b="0" dirty="0">
                <a:solidFill>
                  <a:srgbClr val="000000"/>
                </a:solidFill>
              </a:rPr>
              <a:t>’s page rank is distributed to pages </a:t>
            </a:r>
            <a:r>
              <a:rPr lang="en-US" sz="2000" b="0" dirty="0">
                <a:solidFill>
                  <a:srgbClr val="000000"/>
                </a:solidFill>
                <a:latin typeface="Helvetica Neue" charset="0"/>
              </a:rPr>
              <a:t>A</a:t>
            </a:r>
            <a:r>
              <a:rPr lang="en-US" sz="2200" b="0" dirty="0">
                <a:solidFill>
                  <a:srgbClr val="000000"/>
                </a:solidFill>
              </a:rPr>
              <a:t>, </a:t>
            </a:r>
            <a:r>
              <a:rPr lang="en-US" sz="2000" b="0" dirty="0">
                <a:solidFill>
                  <a:srgbClr val="000000"/>
                </a:solidFill>
                <a:latin typeface="Helvetica Neue" charset="0"/>
              </a:rPr>
              <a:t>B</a:t>
            </a:r>
            <a:r>
              <a:rPr lang="en-US" sz="2200" b="0" dirty="0">
                <a:solidFill>
                  <a:srgbClr val="000000"/>
                </a:solidFill>
              </a:rPr>
              <a:t>, </a:t>
            </a:r>
            <a:r>
              <a:rPr lang="en-US" sz="2000" b="0" dirty="0">
                <a:solidFill>
                  <a:srgbClr val="000000"/>
                </a:solidFill>
                <a:latin typeface="Helvetica Neue" charset="0"/>
              </a:rPr>
              <a:t>C</a:t>
            </a:r>
            <a:r>
              <a:rPr lang="en-US" sz="2200" b="0" dirty="0">
                <a:solidFill>
                  <a:srgbClr val="000000"/>
                </a:solidFill>
              </a:rPr>
              <a:t>, and </a:t>
            </a:r>
            <a:r>
              <a:rPr lang="en-US" sz="2000" b="0" dirty="0">
                <a:solidFill>
                  <a:srgbClr val="000000"/>
                </a:solidFill>
                <a:latin typeface="Helvetica Neue" charset="0"/>
              </a:rPr>
              <a:t>D</a:t>
            </a:r>
            <a:r>
              <a:rPr lang="en-US" sz="2200" b="0" dirty="0">
                <a:solidFill>
                  <a:srgbClr val="000000"/>
                </a:solidFill>
              </a:rPr>
              <a:t>.</a:t>
            </a:r>
          </a:p>
          <a:p>
            <a:pPr marL="342900" indent="-342900">
              <a:lnSpc>
                <a:spcPct val="85000"/>
              </a:lnSpc>
              <a:spcAft>
                <a:spcPct val="50000"/>
              </a:spcAft>
              <a:buFontTx/>
              <a:buChar char="•"/>
            </a:pPr>
            <a:r>
              <a:rPr lang="en-US" sz="2200" b="0" dirty="0">
                <a:solidFill>
                  <a:srgbClr val="000000"/>
                </a:solidFill>
              </a:rPr>
              <a:t>The idea behind this model is that users will keep searching if they reach a dead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57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1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27747"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27748"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27749"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27750"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27751"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27752"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27753"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27754"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27755"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27756"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27757"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27758"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27759"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27760"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27761"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27762"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27763"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7764"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7765"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27767"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Apply this redistribution to every page in the graph.</a:t>
              </a:r>
            </a:p>
          </p:txBody>
        </p:sp>
        <p:sp>
          <p:nvSpPr>
            <p:cNvPr id="927768"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6.</a:t>
              </a:r>
            </a:p>
          </p:txBody>
        </p:sp>
      </p:grpSp>
      <p:sp>
        <p:nvSpPr>
          <p:cNvPr id="927769" name="Text Box 25"/>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0.28</a:t>
            </a:r>
            <a:endParaRPr lang="en-US" sz="1800">
              <a:solidFill>
                <a:srgbClr val="000000"/>
              </a:solidFill>
            </a:endParaRPr>
          </a:p>
        </p:txBody>
      </p:sp>
      <p:sp>
        <p:nvSpPr>
          <p:cNvPr id="927770" name="Text Box 26"/>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0.15</a:t>
            </a:r>
            <a:endParaRPr lang="en-US" sz="1800">
              <a:solidFill>
                <a:srgbClr val="000000"/>
              </a:solidFill>
            </a:endParaRPr>
          </a:p>
        </p:txBody>
      </p:sp>
      <p:sp>
        <p:nvSpPr>
          <p:cNvPr id="927771" name="Text Box 27"/>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0.18</a:t>
            </a:r>
            <a:endParaRPr lang="en-US" sz="1800">
              <a:solidFill>
                <a:srgbClr val="000000"/>
              </a:solidFill>
            </a:endParaRPr>
          </a:p>
        </p:txBody>
      </p:sp>
      <p:sp>
        <p:nvSpPr>
          <p:cNvPr id="927772" name="Text Box 28"/>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27773" name="Text Box 29"/>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0.22</a:t>
            </a:r>
            <a:endParaRPr lang="en-US" sz="1800">
              <a:solidFill>
                <a:srgbClr val="000000"/>
              </a:solidFill>
            </a:endParaRPr>
          </a:p>
        </p:txBody>
      </p:sp>
      <p:cxnSp>
        <p:nvCxnSpPr>
          <p:cNvPr id="927774" name="AutoShape 30"/>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0" y="76200"/>
            <a:ext cx="9144000" cy="1143000"/>
          </a:xfrm>
          <a:noFill/>
          <a:ln/>
        </p:spPr>
        <p:txBody>
          <a:bodyPr/>
          <a:lstStyle/>
          <a:p>
            <a:r>
              <a:rPr lang="en-US" sz="4000">
                <a:solidFill>
                  <a:srgbClr val="FF0000"/>
                </a:solidFill>
              </a:rPr>
              <a:t>The Page Rank Algorithm</a:t>
            </a:r>
            <a:endParaRPr lang="en-US">
              <a:solidFill>
                <a:schemeClr val="tx1"/>
              </a:solidFill>
            </a:endParaRPr>
          </a:p>
        </p:txBody>
      </p:sp>
      <p:pic>
        <p:nvPicPr>
          <p:cNvPr id="929795"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29796"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29797"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29798"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29799"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29800"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29801"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29802"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29803"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29804"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29805"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29806"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29807"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29808"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29809"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29810"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29811"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29812"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29813"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403225"/>
            <a:chOff x="384" y="850"/>
            <a:chExt cx="4992" cy="254"/>
          </a:xfrm>
        </p:grpSpPr>
        <p:sp>
          <p:nvSpPr>
            <p:cNvPr id="929815" name="Text Box 23"/>
            <p:cNvSpPr txBox="1">
              <a:spLocks noChangeArrowheads="1"/>
            </p:cNvSpPr>
            <p:nvPr/>
          </p:nvSpPr>
          <p:spPr bwMode="auto">
            <a:xfrm>
              <a:off x="624" y="850"/>
              <a:ext cx="4752"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Repeat this process until the page ranks stabilize.</a:t>
              </a:r>
            </a:p>
          </p:txBody>
        </p:sp>
        <p:sp>
          <p:nvSpPr>
            <p:cNvPr id="929816"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7.</a:t>
              </a:r>
            </a:p>
          </p:txBody>
        </p:sp>
      </p:grpSp>
      <p:sp>
        <p:nvSpPr>
          <p:cNvPr id="929817" name="Text Box 25"/>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0.26</a:t>
            </a:r>
            <a:endParaRPr lang="en-US" sz="1800">
              <a:solidFill>
                <a:srgbClr val="000000"/>
              </a:solidFill>
            </a:endParaRPr>
          </a:p>
        </p:txBody>
      </p:sp>
      <p:sp>
        <p:nvSpPr>
          <p:cNvPr id="929818" name="Text Box 26"/>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29819" name="Text Box 27"/>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29820" name="Text Box 28"/>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0.16</a:t>
            </a:r>
            <a:endParaRPr lang="en-US" sz="1800">
              <a:solidFill>
                <a:srgbClr val="000000"/>
              </a:solidFill>
            </a:endParaRPr>
          </a:p>
        </p:txBody>
      </p:sp>
      <p:sp>
        <p:nvSpPr>
          <p:cNvPr id="929821" name="Text Box 29"/>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0.23</a:t>
            </a:r>
            <a:endParaRPr lang="en-US" sz="1800">
              <a:solidFill>
                <a:srgbClr val="000000"/>
              </a:solidFill>
            </a:endParaRPr>
          </a:p>
        </p:txBody>
      </p:sp>
      <p:cxnSp>
        <p:nvCxnSpPr>
          <p:cNvPr id="929822" name="AutoShape 30"/>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The Page Rank Algorithm</a:t>
            </a:r>
            <a:endParaRPr lang="en-US" dirty="0">
              <a:solidFill>
                <a:schemeClr val="tx1"/>
              </a:solidFill>
            </a:endParaRPr>
          </a:p>
        </p:txBody>
      </p:sp>
      <p:pic>
        <p:nvPicPr>
          <p:cNvPr id="931843" name="Picture 3" descr="PageIcon"/>
          <p:cNvPicPr>
            <a:picLocks noChangeAspect="1" noChangeArrowheads="1"/>
          </p:cNvPicPr>
          <p:nvPr/>
        </p:nvPicPr>
        <p:blipFill>
          <a:blip r:embed="rId3"/>
          <a:srcRect/>
          <a:stretch>
            <a:fillRect/>
          </a:stretch>
        </p:blipFill>
        <p:spPr bwMode="auto">
          <a:xfrm>
            <a:off x="1905000" y="2598738"/>
            <a:ext cx="831850" cy="1058862"/>
          </a:xfrm>
          <a:prstGeom prst="rect">
            <a:avLst/>
          </a:prstGeom>
          <a:noFill/>
        </p:spPr>
      </p:pic>
      <p:pic>
        <p:nvPicPr>
          <p:cNvPr id="931844" name="Picture 4" descr="PageIcon"/>
          <p:cNvPicPr>
            <a:picLocks noChangeAspect="1" noChangeArrowheads="1"/>
          </p:cNvPicPr>
          <p:nvPr/>
        </p:nvPicPr>
        <p:blipFill>
          <a:blip r:embed="rId3"/>
          <a:srcRect/>
          <a:stretch>
            <a:fillRect/>
          </a:stretch>
        </p:blipFill>
        <p:spPr bwMode="auto">
          <a:xfrm>
            <a:off x="4572000" y="2598738"/>
            <a:ext cx="831850" cy="1058862"/>
          </a:xfrm>
          <a:prstGeom prst="rect">
            <a:avLst/>
          </a:prstGeom>
          <a:noFill/>
        </p:spPr>
      </p:pic>
      <p:pic>
        <p:nvPicPr>
          <p:cNvPr id="931845" name="Picture 5" descr="PageIcon"/>
          <p:cNvPicPr>
            <a:picLocks noChangeAspect="1" noChangeArrowheads="1"/>
          </p:cNvPicPr>
          <p:nvPr/>
        </p:nvPicPr>
        <p:blipFill>
          <a:blip r:embed="rId3"/>
          <a:srcRect/>
          <a:stretch>
            <a:fillRect/>
          </a:stretch>
        </p:blipFill>
        <p:spPr bwMode="auto">
          <a:xfrm>
            <a:off x="6324600" y="3360738"/>
            <a:ext cx="831850" cy="1058862"/>
          </a:xfrm>
          <a:prstGeom prst="rect">
            <a:avLst/>
          </a:prstGeom>
          <a:noFill/>
        </p:spPr>
      </p:pic>
      <p:pic>
        <p:nvPicPr>
          <p:cNvPr id="931846" name="Picture 6" descr="PageIcon"/>
          <p:cNvPicPr>
            <a:picLocks noChangeAspect="1" noChangeArrowheads="1"/>
          </p:cNvPicPr>
          <p:nvPr/>
        </p:nvPicPr>
        <p:blipFill>
          <a:blip r:embed="rId3"/>
          <a:srcRect/>
          <a:stretch>
            <a:fillRect/>
          </a:stretch>
        </p:blipFill>
        <p:spPr bwMode="auto">
          <a:xfrm>
            <a:off x="3505200" y="5113338"/>
            <a:ext cx="831850" cy="1058862"/>
          </a:xfrm>
          <a:prstGeom prst="rect">
            <a:avLst/>
          </a:prstGeom>
          <a:noFill/>
        </p:spPr>
      </p:pic>
      <p:pic>
        <p:nvPicPr>
          <p:cNvPr id="931847" name="Picture 7" descr="PageIcon"/>
          <p:cNvPicPr>
            <a:picLocks noChangeAspect="1" noChangeArrowheads="1"/>
          </p:cNvPicPr>
          <p:nvPr/>
        </p:nvPicPr>
        <p:blipFill>
          <a:blip r:embed="rId3"/>
          <a:srcRect/>
          <a:stretch>
            <a:fillRect/>
          </a:stretch>
        </p:blipFill>
        <p:spPr bwMode="auto">
          <a:xfrm>
            <a:off x="7239000" y="5113338"/>
            <a:ext cx="831850" cy="1058862"/>
          </a:xfrm>
          <a:prstGeom prst="rect">
            <a:avLst/>
          </a:prstGeom>
          <a:noFill/>
        </p:spPr>
      </p:pic>
      <p:cxnSp>
        <p:nvCxnSpPr>
          <p:cNvPr id="931848" name="AutoShape 8"/>
          <p:cNvCxnSpPr>
            <a:cxnSpLocks noChangeShapeType="1"/>
            <a:stCxn id="0" idx="3"/>
            <a:endCxn id="0" idx="1"/>
          </p:cNvCxnSpPr>
          <p:nvPr/>
        </p:nvCxnSpPr>
        <p:spPr bwMode="auto">
          <a:xfrm>
            <a:off x="2736850" y="3128963"/>
            <a:ext cx="1835150" cy="0"/>
          </a:xfrm>
          <a:prstGeom prst="straightConnector1">
            <a:avLst/>
          </a:prstGeom>
          <a:noFill/>
          <a:ln w="9525">
            <a:solidFill>
              <a:schemeClr val="tx1"/>
            </a:solidFill>
            <a:round/>
            <a:headEnd/>
            <a:tailEnd type="triangle" w="med" len="med"/>
          </a:ln>
          <a:effectLst/>
        </p:spPr>
      </p:cxnSp>
      <p:cxnSp>
        <p:nvCxnSpPr>
          <p:cNvPr id="931849" name="AutoShape 9"/>
          <p:cNvCxnSpPr>
            <a:cxnSpLocks noChangeShapeType="1"/>
            <a:stCxn id="0" idx="2"/>
            <a:endCxn id="0" idx="1"/>
          </p:cNvCxnSpPr>
          <p:nvPr/>
        </p:nvCxnSpPr>
        <p:spPr bwMode="auto">
          <a:xfrm rot="16200000" flipH="1">
            <a:off x="1920081" y="4058444"/>
            <a:ext cx="1985963" cy="1184275"/>
          </a:xfrm>
          <a:prstGeom prst="curvedConnector2">
            <a:avLst/>
          </a:prstGeom>
          <a:noFill/>
          <a:ln w="9525">
            <a:solidFill>
              <a:schemeClr val="tx1"/>
            </a:solidFill>
            <a:round/>
            <a:headEnd/>
            <a:tailEnd type="triangle" w="med" len="med"/>
          </a:ln>
          <a:effectLst/>
        </p:spPr>
      </p:cxnSp>
      <p:cxnSp>
        <p:nvCxnSpPr>
          <p:cNvPr id="931850" name="AutoShape 10"/>
          <p:cNvCxnSpPr>
            <a:cxnSpLocks noChangeShapeType="1"/>
            <a:stCxn id="0" idx="3"/>
            <a:endCxn id="0" idx="1"/>
          </p:cNvCxnSpPr>
          <p:nvPr/>
        </p:nvCxnSpPr>
        <p:spPr bwMode="auto">
          <a:xfrm>
            <a:off x="5403850" y="3128963"/>
            <a:ext cx="920750" cy="762000"/>
          </a:xfrm>
          <a:prstGeom prst="curvedConnector3">
            <a:avLst>
              <a:gd name="adj1" fmla="val 50000"/>
            </a:avLst>
          </a:prstGeom>
          <a:noFill/>
          <a:ln w="9525">
            <a:solidFill>
              <a:schemeClr val="tx1"/>
            </a:solidFill>
            <a:round/>
            <a:headEnd/>
            <a:tailEnd type="triangle" w="med" len="med"/>
          </a:ln>
          <a:effectLst/>
        </p:spPr>
      </p:cxnSp>
      <p:cxnSp>
        <p:nvCxnSpPr>
          <p:cNvPr id="931851" name="AutoShape 11"/>
          <p:cNvCxnSpPr>
            <a:cxnSpLocks noChangeShapeType="1"/>
            <a:stCxn id="0" idx="2"/>
            <a:endCxn id="0" idx="0"/>
          </p:cNvCxnSpPr>
          <p:nvPr/>
        </p:nvCxnSpPr>
        <p:spPr bwMode="auto">
          <a:xfrm rot="16200000" flipH="1">
            <a:off x="6850856" y="4309269"/>
            <a:ext cx="693738" cy="914400"/>
          </a:xfrm>
          <a:prstGeom prst="curvedConnector3">
            <a:avLst>
              <a:gd name="adj1" fmla="val 49884"/>
            </a:avLst>
          </a:prstGeom>
          <a:noFill/>
          <a:ln w="9525">
            <a:solidFill>
              <a:schemeClr val="tx1"/>
            </a:solidFill>
            <a:round/>
            <a:headEnd/>
            <a:tailEnd type="triangle" w="med" len="med"/>
          </a:ln>
          <a:effectLst/>
        </p:spPr>
      </p:cxnSp>
      <p:cxnSp>
        <p:nvCxnSpPr>
          <p:cNvPr id="931852" name="AutoShape 12"/>
          <p:cNvCxnSpPr>
            <a:cxnSpLocks noChangeShapeType="1"/>
            <a:stCxn id="0" idx="2"/>
            <a:endCxn id="0" idx="0"/>
          </p:cNvCxnSpPr>
          <p:nvPr/>
        </p:nvCxnSpPr>
        <p:spPr bwMode="auto">
          <a:xfrm rot="16200000" flipV="1">
            <a:off x="3124994" y="1794669"/>
            <a:ext cx="1058862" cy="2667000"/>
          </a:xfrm>
          <a:prstGeom prst="curvedConnector5">
            <a:avLst>
              <a:gd name="adj1" fmla="val -21588"/>
              <a:gd name="adj2" fmla="val 50000"/>
              <a:gd name="adj3" fmla="val 121588"/>
            </a:avLst>
          </a:prstGeom>
          <a:noFill/>
          <a:ln w="9525">
            <a:solidFill>
              <a:schemeClr val="tx1"/>
            </a:solidFill>
            <a:round/>
            <a:headEnd/>
            <a:tailEnd type="triangle" w="med" len="med"/>
          </a:ln>
          <a:effectLst/>
        </p:spPr>
      </p:cxnSp>
      <p:cxnSp>
        <p:nvCxnSpPr>
          <p:cNvPr id="931853" name="AutoShape 13"/>
          <p:cNvCxnSpPr>
            <a:cxnSpLocks noChangeShapeType="1"/>
            <a:stCxn id="0" idx="3"/>
            <a:endCxn id="0" idx="1"/>
          </p:cNvCxnSpPr>
          <p:nvPr/>
        </p:nvCxnSpPr>
        <p:spPr bwMode="auto">
          <a:xfrm flipV="1">
            <a:off x="4337050" y="3890963"/>
            <a:ext cx="1987550" cy="1752600"/>
          </a:xfrm>
          <a:prstGeom prst="curvedConnector3">
            <a:avLst>
              <a:gd name="adj1" fmla="val 50000"/>
            </a:avLst>
          </a:prstGeom>
          <a:noFill/>
          <a:ln w="9525">
            <a:solidFill>
              <a:schemeClr val="tx1"/>
            </a:solidFill>
            <a:round/>
            <a:headEnd/>
            <a:tailEnd type="triangle" w="med" len="med"/>
          </a:ln>
          <a:effectLst/>
        </p:spPr>
      </p:cxnSp>
      <p:cxnSp>
        <p:nvCxnSpPr>
          <p:cNvPr id="931854" name="AutoShape 14"/>
          <p:cNvCxnSpPr>
            <a:cxnSpLocks noChangeShapeType="1"/>
            <a:stCxn id="0" idx="2"/>
            <a:endCxn id="0" idx="1"/>
          </p:cNvCxnSpPr>
          <p:nvPr/>
        </p:nvCxnSpPr>
        <p:spPr bwMode="auto">
          <a:xfrm rot="16200000" flipV="1">
            <a:off x="3677444" y="1356519"/>
            <a:ext cx="1290637" cy="4835525"/>
          </a:xfrm>
          <a:prstGeom prst="curvedConnector4">
            <a:avLst>
              <a:gd name="adj1" fmla="val -32843"/>
              <a:gd name="adj2" fmla="val 108699"/>
            </a:avLst>
          </a:prstGeom>
          <a:noFill/>
          <a:ln w="9525">
            <a:solidFill>
              <a:schemeClr val="tx1"/>
            </a:solidFill>
            <a:round/>
            <a:headEnd/>
            <a:tailEnd type="triangle" w="med" len="med"/>
          </a:ln>
          <a:effectLst/>
        </p:spPr>
      </p:cxnSp>
      <p:cxnSp>
        <p:nvCxnSpPr>
          <p:cNvPr id="931855" name="AutoShape 15"/>
          <p:cNvCxnSpPr>
            <a:cxnSpLocks noChangeShapeType="1"/>
            <a:stCxn id="0" idx="3"/>
            <a:endCxn id="0" idx="1"/>
          </p:cNvCxnSpPr>
          <p:nvPr/>
        </p:nvCxnSpPr>
        <p:spPr bwMode="auto">
          <a:xfrm flipH="1" flipV="1">
            <a:off x="1905000" y="3128963"/>
            <a:ext cx="2432050" cy="2514600"/>
          </a:xfrm>
          <a:prstGeom prst="curvedConnector5">
            <a:avLst>
              <a:gd name="adj1" fmla="val -9398"/>
              <a:gd name="adj2" fmla="val 50065"/>
              <a:gd name="adj3" fmla="val 112398"/>
            </a:avLst>
          </a:prstGeom>
          <a:noFill/>
          <a:ln w="9525">
            <a:solidFill>
              <a:schemeClr val="tx1"/>
            </a:solidFill>
            <a:round/>
            <a:headEnd/>
            <a:tailEnd type="triangle" w="med" len="med"/>
          </a:ln>
          <a:effectLst/>
        </p:spPr>
      </p:cxnSp>
      <p:cxnSp>
        <p:nvCxnSpPr>
          <p:cNvPr id="931856" name="AutoShape 16"/>
          <p:cNvCxnSpPr>
            <a:cxnSpLocks noChangeShapeType="1"/>
            <a:stCxn id="0" idx="3"/>
            <a:endCxn id="0" idx="1"/>
          </p:cNvCxnSpPr>
          <p:nvPr/>
        </p:nvCxnSpPr>
        <p:spPr bwMode="auto">
          <a:xfrm>
            <a:off x="4337050" y="5643563"/>
            <a:ext cx="2901950" cy="0"/>
          </a:xfrm>
          <a:prstGeom prst="straightConnector1">
            <a:avLst/>
          </a:prstGeom>
          <a:noFill/>
          <a:ln w="9525">
            <a:solidFill>
              <a:schemeClr val="tx1"/>
            </a:solidFill>
            <a:round/>
            <a:headEnd/>
            <a:tailEnd type="triangle" w="med" len="med"/>
          </a:ln>
          <a:effectLst/>
        </p:spPr>
      </p:cxnSp>
      <p:sp>
        <p:nvSpPr>
          <p:cNvPr id="931857" name="Text Box 17"/>
          <p:cNvSpPr txBox="1">
            <a:spLocks noChangeArrowheads="1"/>
          </p:cNvSpPr>
          <p:nvPr/>
        </p:nvSpPr>
        <p:spPr bwMode="auto">
          <a:xfrm>
            <a:off x="2120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A</a:t>
            </a:r>
            <a:endParaRPr lang="en-US" sz="2400">
              <a:solidFill>
                <a:srgbClr val="000000"/>
              </a:solidFill>
              <a:latin typeface="Helvetica Neue" charset="0"/>
            </a:endParaRPr>
          </a:p>
        </p:txBody>
      </p:sp>
      <p:sp>
        <p:nvSpPr>
          <p:cNvPr id="931858" name="Text Box 18"/>
          <p:cNvSpPr txBox="1">
            <a:spLocks noChangeArrowheads="1"/>
          </p:cNvSpPr>
          <p:nvPr/>
        </p:nvSpPr>
        <p:spPr bwMode="auto">
          <a:xfrm>
            <a:off x="4787900" y="2827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B</a:t>
            </a:r>
            <a:endParaRPr lang="en-US" sz="2400">
              <a:solidFill>
                <a:srgbClr val="000000"/>
              </a:solidFill>
              <a:latin typeface="Helvetica Neue" charset="0"/>
            </a:endParaRPr>
          </a:p>
        </p:txBody>
      </p:sp>
      <p:sp>
        <p:nvSpPr>
          <p:cNvPr id="931859" name="Text Box 19"/>
          <p:cNvSpPr txBox="1">
            <a:spLocks noChangeArrowheads="1"/>
          </p:cNvSpPr>
          <p:nvPr/>
        </p:nvSpPr>
        <p:spPr bwMode="auto">
          <a:xfrm>
            <a:off x="6553200" y="35893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D</a:t>
            </a:r>
            <a:endParaRPr lang="en-US" sz="2400">
              <a:solidFill>
                <a:srgbClr val="000000"/>
              </a:solidFill>
              <a:latin typeface="Helvetica Neue" charset="0"/>
            </a:endParaRPr>
          </a:p>
        </p:txBody>
      </p:sp>
      <p:sp>
        <p:nvSpPr>
          <p:cNvPr id="931860" name="Text Box 20"/>
          <p:cNvSpPr txBox="1">
            <a:spLocks noChangeArrowheads="1"/>
          </p:cNvSpPr>
          <p:nvPr/>
        </p:nvSpPr>
        <p:spPr bwMode="auto">
          <a:xfrm>
            <a:off x="7454900" y="53419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E</a:t>
            </a:r>
            <a:endParaRPr lang="en-US" sz="2400">
              <a:solidFill>
                <a:srgbClr val="000000"/>
              </a:solidFill>
              <a:latin typeface="Helvetica Neue" charset="0"/>
            </a:endParaRPr>
          </a:p>
        </p:txBody>
      </p:sp>
      <p:sp>
        <p:nvSpPr>
          <p:cNvPr id="931861" name="Text Box 21"/>
          <p:cNvSpPr txBox="1">
            <a:spLocks noChangeArrowheads="1"/>
          </p:cNvSpPr>
          <p:nvPr/>
        </p:nvSpPr>
        <p:spPr bwMode="auto">
          <a:xfrm>
            <a:off x="3733800" y="5354638"/>
            <a:ext cx="381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0">
                <a:solidFill>
                  <a:srgbClr val="000000"/>
                </a:solidFill>
                <a:latin typeface="Helvetica Neue" charset="0"/>
              </a:rPr>
              <a:t>C</a:t>
            </a:r>
            <a:endParaRPr lang="en-US" sz="2400">
              <a:solidFill>
                <a:srgbClr val="000000"/>
              </a:solidFill>
              <a:latin typeface="Helvetica Neue" charset="0"/>
            </a:endParaRPr>
          </a:p>
        </p:txBody>
      </p:sp>
      <p:grpSp>
        <p:nvGrpSpPr>
          <p:cNvPr id="2" name="Group 22"/>
          <p:cNvGrpSpPr>
            <a:grpSpLocks/>
          </p:cNvGrpSpPr>
          <p:nvPr/>
        </p:nvGrpSpPr>
        <p:grpSpPr bwMode="auto">
          <a:xfrm>
            <a:off x="609600" y="1349375"/>
            <a:ext cx="7924800" cy="714375"/>
            <a:chOff x="384" y="850"/>
            <a:chExt cx="4992" cy="450"/>
          </a:xfrm>
        </p:grpSpPr>
        <p:sp>
          <p:nvSpPr>
            <p:cNvPr id="931863" name="Text Box 23"/>
            <p:cNvSpPr txBox="1">
              <a:spLocks noChangeArrowheads="1"/>
            </p:cNvSpPr>
            <p:nvPr/>
          </p:nvSpPr>
          <p:spPr bwMode="auto">
            <a:xfrm>
              <a:off x="624" y="850"/>
              <a:ext cx="4752" cy="450"/>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In practice, the Page Rank algorithm adds a </a:t>
              </a:r>
              <a:r>
                <a:rPr lang="en-US" sz="2400" i="1" dirty="0">
                  <a:solidFill>
                    <a:srgbClr val="000000"/>
                  </a:solidFill>
                </a:rPr>
                <a:t>damping factor</a:t>
              </a:r>
              <a:r>
                <a:rPr lang="en-US" sz="2400" b="0" dirty="0">
                  <a:solidFill>
                    <a:srgbClr val="000000"/>
                  </a:solidFill>
                </a:rPr>
                <a:t> at each stage to model the fact that users stop searching. </a:t>
              </a:r>
            </a:p>
          </p:txBody>
        </p:sp>
        <p:sp>
          <p:nvSpPr>
            <p:cNvPr id="931864" name="Text Box 24"/>
            <p:cNvSpPr txBox="1">
              <a:spLocks noChangeArrowheads="1"/>
            </p:cNvSpPr>
            <p:nvPr/>
          </p:nvSpPr>
          <p:spPr bwMode="auto">
            <a:xfrm>
              <a:off x="384" y="850"/>
              <a:ext cx="288" cy="254"/>
            </a:xfrm>
            <a:prstGeom prst="rect">
              <a:avLst/>
            </a:prstGeom>
            <a:noFill/>
            <a:ln w="9525">
              <a:noFill/>
              <a:miter lim="800000"/>
              <a:headEnd/>
              <a:tailEnd/>
            </a:ln>
            <a:effectLst/>
          </p:spPr>
          <p:txBody>
            <a:bodyPr>
              <a:prstTxWarp prst="textNoShape">
                <a:avLst/>
              </a:prstTxWarp>
              <a:spAutoFit/>
            </a:bodyPr>
            <a:lstStyle/>
            <a:p>
              <a:pPr>
                <a:lnSpc>
                  <a:spcPct val="85000"/>
                </a:lnSpc>
              </a:pPr>
              <a:r>
                <a:rPr lang="en-US" sz="2400" b="0" dirty="0">
                  <a:solidFill>
                    <a:srgbClr val="000000"/>
                  </a:solidFill>
                </a:rPr>
                <a:t>8.</a:t>
              </a:r>
            </a:p>
          </p:txBody>
        </p:sp>
      </p:grpSp>
      <p:sp>
        <p:nvSpPr>
          <p:cNvPr id="931865" name="Text Box 25"/>
          <p:cNvSpPr txBox="1">
            <a:spLocks noChangeArrowheads="1"/>
          </p:cNvSpPr>
          <p:nvPr/>
        </p:nvSpPr>
        <p:spPr bwMode="auto">
          <a:xfrm>
            <a:off x="1914525" y="3201988"/>
            <a:ext cx="8032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0.25</a:t>
            </a:r>
            <a:endParaRPr lang="en-US" sz="1800">
              <a:solidFill>
                <a:srgbClr val="000000"/>
              </a:solidFill>
            </a:endParaRPr>
          </a:p>
        </p:txBody>
      </p:sp>
      <p:sp>
        <p:nvSpPr>
          <p:cNvPr id="931866" name="Text Box 26"/>
          <p:cNvSpPr txBox="1">
            <a:spLocks noChangeArrowheads="1"/>
          </p:cNvSpPr>
          <p:nvPr/>
        </p:nvSpPr>
        <p:spPr bwMode="auto">
          <a:xfrm>
            <a:off x="4594225" y="3201988"/>
            <a:ext cx="804863"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31867" name="Text Box 27"/>
          <p:cNvSpPr txBox="1">
            <a:spLocks noChangeArrowheads="1"/>
          </p:cNvSpPr>
          <p:nvPr/>
        </p:nvSpPr>
        <p:spPr bwMode="auto">
          <a:xfrm>
            <a:off x="6323013" y="3963988"/>
            <a:ext cx="82232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0.18</a:t>
            </a:r>
            <a:endParaRPr lang="en-US" sz="1800">
              <a:solidFill>
                <a:srgbClr val="000000"/>
              </a:solidFill>
            </a:endParaRPr>
          </a:p>
        </p:txBody>
      </p:sp>
      <p:sp>
        <p:nvSpPr>
          <p:cNvPr id="931868" name="Text Box 28"/>
          <p:cNvSpPr txBox="1">
            <a:spLocks noChangeArrowheads="1"/>
          </p:cNvSpPr>
          <p:nvPr/>
        </p:nvSpPr>
        <p:spPr bwMode="auto">
          <a:xfrm>
            <a:off x="7261225" y="5716588"/>
            <a:ext cx="78105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0.17</a:t>
            </a:r>
            <a:endParaRPr lang="en-US" sz="1800">
              <a:solidFill>
                <a:srgbClr val="000000"/>
              </a:solidFill>
            </a:endParaRPr>
          </a:p>
        </p:txBody>
      </p:sp>
      <p:sp>
        <p:nvSpPr>
          <p:cNvPr id="931869" name="Text Box 29"/>
          <p:cNvSpPr txBox="1">
            <a:spLocks noChangeArrowheads="1"/>
          </p:cNvSpPr>
          <p:nvPr/>
        </p:nvSpPr>
        <p:spPr bwMode="auto">
          <a:xfrm>
            <a:off x="3514725" y="5729288"/>
            <a:ext cx="815975"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1800" b="0">
                <a:solidFill>
                  <a:srgbClr val="000000"/>
                </a:solidFill>
              </a:rPr>
              <a:t>0.22</a:t>
            </a:r>
            <a:endParaRPr lang="en-US" sz="1800">
              <a:solidFill>
                <a:srgbClr val="000000"/>
              </a:solidFill>
            </a:endParaRPr>
          </a:p>
        </p:txBody>
      </p:sp>
      <p:cxnSp>
        <p:nvCxnSpPr>
          <p:cNvPr id="931870" name="AutoShape 30"/>
          <p:cNvCxnSpPr>
            <a:cxnSpLocks noChangeShapeType="1"/>
          </p:cNvCxnSpPr>
          <p:nvPr/>
        </p:nvCxnSpPr>
        <p:spPr bwMode="auto">
          <a:xfrm rot="5400000">
            <a:off x="3726656" y="3852069"/>
            <a:ext cx="1455738" cy="1066800"/>
          </a:xfrm>
          <a:prstGeom prst="curvedConnector3">
            <a:avLst>
              <a:gd name="adj1" fmla="val 49944"/>
            </a:avLst>
          </a:prstGeom>
          <a:noFill/>
          <a:ln w="9525">
            <a:solidFill>
              <a:schemeClr val="tx1"/>
            </a:solidFill>
            <a:round/>
            <a:headEnd/>
            <a:tailEnd type="triangle" w="med" len="med"/>
          </a:ln>
          <a:effectLst/>
        </p:spPr>
      </p:cxnSp>
      <p:sp>
        <p:nvSpPr>
          <p:cNvPr id="3" name="矩形 2">
            <a:extLst>
              <a:ext uri="{FF2B5EF4-FFF2-40B4-BE49-F238E27FC236}">
                <a16:creationId xmlns:a16="http://schemas.microsoft.com/office/drawing/2014/main" id="{8FD16740-D760-4557-8C00-8EC82C26CEF9}"/>
              </a:ext>
            </a:extLst>
          </p:cNvPr>
          <p:cNvSpPr/>
          <p:nvPr/>
        </p:nvSpPr>
        <p:spPr>
          <a:xfrm>
            <a:off x="152143" y="6224884"/>
            <a:ext cx="8884163" cy="461665"/>
          </a:xfrm>
          <a:prstGeom prst="rect">
            <a:avLst/>
          </a:prstGeom>
        </p:spPr>
        <p:txBody>
          <a:bodyPr wrap="none">
            <a:spAutoFit/>
          </a:bodyPr>
          <a:lstStyle/>
          <a:p>
            <a:r>
              <a:rPr lang="en-US" altLang="zh-CN" sz="2400" b="0" dirty="0"/>
              <a:t>PR(A) = (1−d)/</a:t>
            </a:r>
            <a:r>
              <a:rPr lang="en-US" altLang="zh-CN" sz="2400" b="0" dirty="0" err="1"/>
              <a:t>N+d</a:t>
            </a:r>
            <a:r>
              <a:rPr lang="en-US" altLang="zh-CN" sz="2400" b="0" dirty="0"/>
              <a:t>(PR(B)/L(B)+PR(C)/L(C)+PR(D)/L(D)+PR(E)/N)</a:t>
            </a:r>
            <a:endParaRPr lang="zh-CN" altLang="en-US" sz="2400" b="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p:cNvSpPr>
            <a:spLocks noGrp="1" noChangeArrowheads="1"/>
          </p:cNvSpPr>
          <p:nvPr>
            <p:ph type="title"/>
          </p:nvPr>
        </p:nvSpPr>
        <p:spPr>
          <a:xfrm>
            <a:off x="0" y="2667000"/>
            <a:ext cx="9144000" cy="1143000"/>
          </a:xfrm>
          <a:noFill/>
          <a:ln/>
        </p:spPr>
        <p:txBody>
          <a:bodyPr/>
          <a:lstStyle/>
          <a:p>
            <a:r>
              <a:rPr lang="en-US" sz="3600">
                <a:solidFill>
                  <a:srgbClr val="FF0000"/>
                </a:solidFill>
              </a:rPr>
              <a:t>The End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 Abstraction</a:t>
            </a:r>
            <a:endParaRPr lang="en-US" dirty="0">
              <a:solidFill>
                <a:schemeClr val="tx1"/>
              </a:solidFill>
            </a:endParaRPr>
          </a:p>
        </p:txBody>
      </p:sp>
      <p:pic>
        <p:nvPicPr>
          <p:cNvPr id="94" name="Picture 51" descr="PathfinderUSA-1"/>
          <p:cNvPicPr>
            <a:picLocks noChangeAspect="1" noChangeArrowheads="1"/>
          </p:cNvPicPr>
          <p:nvPr/>
        </p:nvPicPr>
        <p:blipFill>
          <a:blip r:embed="rId3"/>
          <a:srcRect t="5064" b="8631"/>
          <a:stretch>
            <a:fillRect/>
          </a:stretch>
        </p:blipFill>
        <p:spPr bwMode="auto">
          <a:xfrm>
            <a:off x="1808188" y="1266825"/>
            <a:ext cx="5602382" cy="3578086"/>
          </a:xfrm>
          <a:prstGeom prst="rect">
            <a:avLst/>
          </a:prstGeom>
          <a:noFill/>
          <a:ln>
            <a:solidFill>
              <a:srgbClr val="000000"/>
            </a:solidFill>
          </a:ln>
        </p:spPr>
      </p:pic>
      <p:grpSp>
        <p:nvGrpSpPr>
          <p:cNvPr id="97" name="Group 91"/>
          <p:cNvGrpSpPr/>
          <p:nvPr/>
        </p:nvGrpSpPr>
        <p:grpSpPr>
          <a:xfrm>
            <a:off x="2025807" y="1439105"/>
            <a:ext cx="5670393" cy="3053797"/>
            <a:chOff x="1104290" y="1667935"/>
            <a:chExt cx="7595210" cy="3902075"/>
          </a:xfrm>
        </p:grpSpPr>
        <p:sp>
          <p:nvSpPr>
            <p:cNvPr id="100" name="Text Box 30"/>
            <p:cNvSpPr txBox="1">
              <a:spLocks noChangeArrowheads="1"/>
            </p:cNvSpPr>
            <p:nvPr/>
          </p:nvSpPr>
          <p:spPr bwMode="auto">
            <a:xfrm>
              <a:off x="1574800" y="16679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Seattle</a:t>
              </a:r>
            </a:p>
          </p:txBody>
        </p:sp>
        <p:sp>
          <p:nvSpPr>
            <p:cNvPr id="102" name="Text Box 31"/>
            <p:cNvSpPr txBox="1">
              <a:spLocks noChangeArrowheads="1"/>
            </p:cNvSpPr>
            <p:nvPr/>
          </p:nvSpPr>
          <p:spPr bwMode="auto">
            <a:xfrm>
              <a:off x="1369180" y="211773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dirty="0">
                  <a:latin typeface="Helvetica" charset="0"/>
                </a:rPr>
                <a:t>Portland</a:t>
              </a:r>
            </a:p>
          </p:txBody>
        </p:sp>
        <p:sp>
          <p:nvSpPr>
            <p:cNvPr id="105" name="Text Box 32"/>
            <p:cNvSpPr txBox="1">
              <a:spLocks noChangeArrowheads="1"/>
            </p:cNvSpPr>
            <p:nvPr/>
          </p:nvSpPr>
          <p:spPr bwMode="auto">
            <a:xfrm>
              <a:off x="1130300" y="32554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SanFrancisco</a:t>
              </a:r>
            </a:p>
          </p:txBody>
        </p:sp>
        <p:sp>
          <p:nvSpPr>
            <p:cNvPr id="108" name="Text Box 33"/>
            <p:cNvSpPr txBox="1">
              <a:spLocks noChangeArrowheads="1"/>
            </p:cNvSpPr>
            <p:nvPr/>
          </p:nvSpPr>
          <p:spPr bwMode="auto">
            <a:xfrm>
              <a:off x="1511300" y="40650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LosAngeles</a:t>
              </a:r>
            </a:p>
          </p:txBody>
        </p:sp>
        <p:sp>
          <p:nvSpPr>
            <p:cNvPr id="111" name="Text Box 34"/>
            <p:cNvSpPr txBox="1">
              <a:spLocks noChangeArrowheads="1"/>
            </p:cNvSpPr>
            <p:nvPr/>
          </p:nvSpPr>
          <p:spPr bwMode="auto">
            <a:xfrm>
              <a:off x="2032000" y="37888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LasVegas</a:t>
              </a:r>
            </a:p>
          </p:txBody>
        </p:sp>
        <p:sp>
          <p:nvSpPr>
            <p:cNvPr id="114" name="Text Box 35"/>
            <p:cNvSpPr txBox="1">
              <a:spLocks noChangeArrowheads="1"/>
            </p:cNvSpPr>
            <p:nvPr/>
          </p:nvSpPr>
          <p:spPr bwMode="auto">
            <a:xfrm>
              <a:off x="2527300" y="30522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SaltLakeCity</a:t>
              </a:r>
            </a:p>
          </p:txBody>
        </p:sp>
        <p:sp>
          <p:nvSpPr>
            <p:cNvPr id="117" name="Text Box 36"/>
            <p:cNvSpPr txBox="1">
              <a:spLocks noChangeArrowheads="1"/>
            </p:cNvSpPr>
            <p:nvPr/>
          </p:nvSpPr>
          <p:spPr bwMode="auto">
            <a:xfrm>
              <a:off x="3403600" y="34173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Denver</a:t>
              </a:r>
            </a:p>
          </p:txBody>
        </p:sp>
        <p:sp>
          <p:nvSpPr>
            <p:cNvPr id="120" name="Text Box 37"/>
            <p:cNvSpPr txBox="1">
              <a:spLocks noChangeArrowheads="1"/>
            </p:cNvSpPr>
            <p:nvPr/>
          </p:nvSpPr>
          <p:spPr bwMode="auto">
            <a:xfrm>
              <a:off x="2425700" y="43222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Phoenix</a:t>
              </a:r>
            </a:p>
          </p:txBody>
        </p:sp>
        <p:sp>
          <p:nvSpPr>
            <p:cNvPr id="123" name="Text Box 38"/>
            <p:cNvSpPr txBox="1">
              <a:spLocks noChangeArrowheads="1"/>
            </p:cNvSpPr>
            <p:nvPr/>
          </p:nvSpPr>
          <p:spPr bwMode="auto">
            <a:xfrm>
              <a:off x="4813300" y="24553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Minneapolis</a:t>
              </a:r>
            </a:p>
          </p:txBody>
        </p:sp>
        <p:sp>
          <p:nvSpPr>
            <p:cNvPr id="126" name="Text Box 39"/>
            <p:cNvSpPr txBox="1">
              <a:spLocks noChangeArrowheads="1"/>
            </p:cNvSpPr>
            <p:nvPr/>
          </p:nvSpPr>
          <p:spPr bwMode="auto">
            <a:xfrm>
              <a:off x="5588000" y="30490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Chicago</a:t>
              </a:r>
            </a:p>
          </p:txBody>
        </p:sp>
        <p:sp>
          <p:nvSpPr>
            <p:cNvPr id="130" name="Text Box 40"/>
            <p:cNvSpPr txBox="1">
              <a:spLocks noChangeArrowheads="1"/>
            </p:cNvSpPr>
            <p:nvPr/>
          </p:nvSpPr>
          <p:spPr bwMode="auto">
            <a:xfrm>
              <a:off x="4660900" y="35189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KansasCity</a:t>
              </a:r>
            </a:p>
          </p:txBody>
        </p:sp>
        <p:sp>
          <p:nvSpPr>
            <p:cNvPr id="136" name="Text Box 41"/>
            <p:cNvSpPr txBox="1">
              <a:spLocks noChangeArrowheads="1"/>
            </p:cNvSpPr>
            <p:nvPr/>
          </p:nvSpPr>
          <p:spPr bwMode="auto">
            <a:xfrm>
              <a:off x="4267200" y="4119035"/>
              <a:ext cx="11557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OklahomaCity</a:t>
              </a:r>
            </a:p>
          </p:txBody>
        </p:sp>
        <p:sp>
          <p:nvSpPr>
            <p:cNvPr id="139" name="Text Box 42"/>
            <p:cNvSpPr txBox="1">
              <a:spLocks noChangeArrowheads="1"/>
            </p:cNvSpPr>
            <p:nvPr/>
          </p:nvSpPr>
          <p:spPr bwMode="auto">
            <a:xfrm>
              <a:off x="4381500" y="47032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Dallas</a:t>
              </a:r>
            </a:p>
          </p:txBody>
        </p:sp>
        <p:sp>
          <p:nvSpPr>
            <p:cNvPr id="143" name="Text Box 43"/>
            <p:cNvSpPr txBox="1">
              <a:spLocks noChangeArrowheads="1"/>
            </p:cNvSpPr>
            <p:nvPr/>
          </p:nvSpPr>
          <p:spPr bwMode="auto">
            <a:xfrm>
              <a:off x="5245100" y="5042960"/>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NewOrleans</a:t>
              </a:r>
            </a:p>
          </p:txBody>
        </p:sp>
        <p:sp>
          <p:nvSpPr>
            <p:cNvPr id="146" name="Text Box 44"/>
            <p:cNvSpPr txBox="1">
              <a:spLocks noChangeArrowheads="1"/>
            </p:cNvSpPr>
            <p:nvPr/>
          </p:nvSpPr>
          <p:spPr bwMode="auto">
            <a:xfrm>
              <a:off x="6121400" y="44365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Atlanta</a:t>
              </a:r>
            </a:p>
          </p:txBody>
        </p:sp>
        <p:sp>
          <p:nvSpPr>
            <p:cNvPr id="149" name="Text Box 45"/>
            <p:cNvSpPr txBox="1">
              <a:spLocks noChangeArrowheads="1"/>
            </p:cNvSpPr>
            <p:nvPr/>
          </p:nvSpPr>
          <p:spPr bwMode="auto">
            <a:xfrm>
              <a:off x="6616700" y="53255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Orlando</a:t>
              </a:r>
            </a:p>
          </p:txBody>
        </p:sp>
        <p:sp>
          <p:nvSpPr>
            <p:cNvPr id="152" name="Text Box 46"/>
            <p:cNvSpPr txBox="1">
              <a:spLocks noChangeArrowheads="1"/>
            </p:cNvSpPr>
            <p:nvPr/>
          </p:nvSpPr>
          <p:spPr bwMode="auto">
            <a:xfrm>
              <a:off x="6908800" y="3903135"/>
              <a:ext cx="10668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Raleigh</a:t>
              </a:r>
            </a:p>
          </p:txBody>
        </p:sp>
        <p:sp>
          <p:nvSpPr>
            <p:cNvPr id="155" name="Text Box 47"/>
            <p:cNvSpPr txBox="1">
              <a:spLocks noChangeArrowheads="1"/>
            </p:cNvSpPr>
            <p:nvPr/>
          </p:nvSpPr>
          <p:spPr bwMode="auto">
            <a:xfrm>
              <a:off x="6985000" y="3323698"/>
              <a:ext cx="1181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WashingtonDC</a:t>
              </a:r>
            </a:p>
          </p:txBody>
        </p:sp>
        <p:sp>
          <p:nvSpPr>
            <p:cNvPr id="158" name="Text Box 48"/>
            <p:cNvSpPr txBox="1">
              <a:spLocks noChangeArrowheads="1"/>
            </p:cNvSpPr>
            <p:nvPr/>
          </p:nvSpPr>
          <p:spPr bwMode="auto">
            <a:xfrm>
              <a:off x="7239000" y="2810935"/>
              <a:ext cx="1181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NewYork</a:t>
              </a:r>
            </a:p>
          </p:txBody>
        </p:sp>
        <p:sp>
          <p:nvSpPr>
            <p:cNvPr id="161" name="Text Box 49"/>
            <p:cNvSpPr txBox="1">
              <a:spLocks noChangeArrowheads="1"/>
            </p:cNvSpPr>
            <p:nvPr/>
          </p:nvSpPr>
          <p:spPr bwMode="auto">
            <a:xfrm>
              <a:off x="7518400" y="2582335"/>
              <a:ext cx="1181100" cy="2444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000">
                  <a:latin typeface="Helvetica" charset="0"/>
                </a:rPr>
                <a:t>Boston</a:t>
              </a:r>
            </a:p>
          </p:txBody>
        </p:sp>
        <p:sp>
          <p:nvSpPr>
            <p:cNvPr id="164" name="Oval 123"/>
            <p:cNvSpPr/>
            <p:nvPr/>
          </p:nvSpPr>
          <p:spPr bwMode="auto">
            <a:xfrm>
              <a:off x="1532465" y="17223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67" name="Oval 124"/>
            <p:cNvSpPr/>
            <p:nvPr/>
          </p:nvSpPr>
          <p:spPr bwMode="auto">
            <a:xfrm>
              <a:off x="1348615" y="219041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70" name="Oval 126"/>
            <p:cNvSpPr/>
            <p:nvPr/>
          </p:nvSpPr>
          <p:spPr bwMode="auto">
            <a:xfrm>
              <a:off x="1104290" y="33225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73" name="Oval 127"/>
            <p:cNvSpPr/>
            <p:nvPr/>
          </p:nvSpPr>
          <p:spPr bwMode="auto">
            <a:xfrm>
              <a:off x="1471796" y="413290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76" name="Oval 128"/>
            <p:cNvSpPr/>
            <p:nvPr/>
          </p:nvSpPr>
          <p:spPr bwMode="auto">
            <a:xfrm>
              <a:off x="2386196" y="436876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79" name="Oval 130"/>
            <p:cNvSpPr/>
            <p:nvPr/>
          </p:nvSpPr>
          <p:spPr bwMode="auto">
            <a:xfrm>
              <a:off x="1996731" y="386318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82" name="Oval 131"/>
            <p:cNvSpPr/>
            <p:nvPr/>
          </p:nvSpPr>
          <p:spPr bwMode="auto">
            <a:xfrm>
              <a:off x="2502311" y="313383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85" name="Oval 132"/>
            <p:cNvSpPr/>
            <p:nvPr/>
          </p:nvSpPr>
          <p:spPr bwMode="auto">
            <a:xfrm>
              <a:off x="3370741" y="34749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88" name="Oval 133"/>
            <p:cNvSpPr/>
            <p:nvPr/>
          </p:nvSpPr>
          <p:spPr bwMode="auto">
            <a:xfrm>
              <a:off x="4214981" y="416918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91" name="Oval 134"/>
            <p:cNvSpPr/>
            <p:nvPr/>
          </p:nvSpPr>
          <p:spPr bwMode="auto">
            <a:xfrm>
              <a:off x="4348235" y="476669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94" name="Oval 136"/>
            <p:cNvSpPr/>
            <p:nvPr/>
          </p:nvSpPr>
          <p:spPr bwMode="auto">
            <a:xfrm>
              <a:off x="4626629" y="357894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97" name="Oval 137"/>
            <p:cNvSpPr/>
            <p:nvPr/>
          </p:nvSpPr>
          <p:spPr bwMode="auto">
            <a:xfrm>
              <a:off x="4796168" y="252423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00" name="Oval 139"/>
            <p:cNvSpPr/>
            <p:nvPr/>
          </p:nvSpPr>
          <p:spPr bwMode="auto">
            <a:xfrm>
              <a:off x="5562406" y="310601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03" name="Oval 140"/>
            <p:cNvSpPr/>
            <p:nvPr/>
          </p:nvSpPr>
          <p:spPr bwMode="auto">
            <a:xfrm>
              <a:off x="5202160" y="510777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06" name="Oval 141"/>
            <p:cNvSpPr/>
            <p:nvPr/>
          </p:nvSpPr>
          <p:spPr bwMode="auto">
            <a:xfrm>
              <a:off x="6601386" y="537992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09" name="Oval 143"/>
            <p:cNvSpPr/>
            <p:nvPr/>
          </p:nvSpPr>
          <p:spPr bwMode="auto">
            <a:xfrm>
              <a:off x="6100835" y="450543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12" name="Oval 144"/>
            <p:cNvSpPr/>
            <p:nvPr/>
          </p:nvSpPr>
          <p:spPr bwMode="auto">
            <a:xfrm>
              <a:off x="6885626" y="396840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15" name="Oval 146"/>
            <p:cNvSpPr/>
            <p:nvPr/>
          </p:nvSpPr>
          <p:spPr bwMode="auto">
            <a:xfrm>
              <a:off x="6939035" y="3395091"/>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18" name="Oval 147"/>
            <p:cNvSpPr/>
            <p:nvPr/>
          </p:nvSpPr>
          <p:spPr bwMode="auto">
            <a:xfrm>
              <a:off x="7190426" y="287015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19" name="Oval 149"/>
            <p:cNvSpPr/>
            <p:nvPr/>
          </p:nvSpPr>
          <p:spPr bwMode="auto">
            <a:xfrm>
              <a:off x="7478102" y="2648816"/>
              <a:ext cx="100584" cy="100584"/>
            </a:xfrm>
            <a:prstGeom prst="ellipse">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220" name="Straight Connector 150"/>
            <p:cNvCxnSpPr/>
            <p:nvPr/>
          </p:nvCxnSpPr>
          <p:spPr bwMode="auto">
            <a:xfrm flipH="1" flipV="1">
              <a:off x="1600200" y="1787825"/>
              <a:ext cx="3263703" cy="80191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1" name="Straight Connector 152"/>
            <p:cNvCxnSpPr/>
            <p:nvPr/>
          </p:nvCxnSpPr>
          <p:spPr bwMode="auto">
            <a:xfrm flipH="1" flipV="1">
              <a:off x="1600200" y="1787825"/>
              <a:ext cx="3094164" cy="18566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2" name="Straight Connector 153"/>
            <p:cNvCxnSpPr/>
            <p:nvPr/>
          </p:nvCxnSpPr>
          <p:spPr bwMode="auto">
            <a:xfrm flipH="1" flipV="1">
              <a:off x="1600200" y="1787825"/>
              <a:ext cx="1838276" cy="17526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3" name="Straight Connector 155"/>
            <p:cNvCxnSpPr/>
            <p:nvPr/>
          </p:nvCxnSpPr>
          <p:spPr bwMode="auto">
            <a:xfrm flipV="1">
              <a:off x="1390952" y="1775734"/>
              <a:ext cx="185057" cy="466723"/>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4" name="Straight Connector 156"/>
            <p:cNvCxnSpPr/>
            <p:nvPr/>
          </p:nvCxnSpPr>
          <p:spPr bwMode="auto">
            <a:xfrm rot="10800000">
              <a:off x="1390952" y="2242457"/>
              <a:ext cx="1179102" cy="956884"/>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5" name="Straight Connector 158"/>
            <p:cNvCxnSpPr/>
            <p:nvPr/>
          </p:nvCxnSpPr>
          <p:spPr bwMode="auto">
            <a:xfrm rot="5400000" flipH="1" flipV="1">
              <a:off x="708704" y="2705778"/>
              <a:ext cx="1145568" cy="218927"/>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6" name="Straight Connector 159"/>
            <p:cNvCxnSpPr/>
            <p:nvPr/>
          </p:nvCxnSpPr>
          <p:spPr bwMode="auto">
            <a:xfrm flipH="1" flipV="1">
              <a:off x="1172025" y="3388025"/>
              <a:ext cx="367506" cy="81038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7" name="Straight Connector 161"/>
            <p:cNvCxnSpPr/>
            <p:nvPr/>
          </p:nvCxnSpPr>
          <p:spPr bwMode="auto">
            <a:xfrm flipH="1">
              <a:off x="1172025" y="2589740"/>
              <a:ext cx="3691878" cy="7982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8" name="Straight Connector 162"/>
            <p:cNvCxnSpPr/>
            <p:nvPr/>
          </p:nvCxnSpPr>
          <p:spPr bwMode="auto">
            <a:xfrm flipH="1">
              <a:off x="1172025" y="2935660"/>
              <a:ext cx="6086136" cy="4523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9" name="Straight Connector 164"/>
            <p:cNvCxnSpPr/>
            <p:nvPr/>
          </p:nvCxnSpPr>
          <p:spPr bwMode="auto">
            <a:xfrm flipH="1">
              <a:off x="1172025" y="3171520"/>
              <a:ext cx="4458116" cy="2165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0" name="Straight Connector 165"/>
            <p:cNvCxnSpPr/>
            <p:nvPr/>
          </p:nvCxnSpPr>
          <p:spPr bwMode="auto">
            <a:xfrm flipH="1">
              <a:off x="1172025" y="3199340"/>
              <a:ext cx="1398021" cy="1886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1" name="Straight Connector 167"/>
            <p:cNvCxnSpPr/>
            <p:nvPr/>
          </p:nvCxnSpPr>
          <p:spPr bwMode="auto">
            <a:xfrm flipH="1" flipV="1">
              <a:off x="1172025" y="3388025"/>
              <a:ext cx="2266451" cy="1524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2" name="Straight Connector 168"/>
            <p:cNvCxnSpPr/>
            <p:nvPr/>
          </p:nvCxnSpPr>
          <p:spPr bwMode="auto">
            <a:xfrm flipH="1" flipV="1">
              <a:off x="1172025" y="3388025"/>
              <a:ext cx="892441" cy="5285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3" name="Straight Connector 170"/>
            <p:cNvCxnSpPr/>
            <p:nvPr/>
          </p:nvCxnSpPr>
          <p:spPr bwMode="auto">
            <a:xfrm flipV="1">
              <a:off x="1539531" y="3916590"/>
              <a:ext cx="524935" cy="28181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4" name="Straight Connector 171"/>
            <p:cNvCxnSpPr/>
            <p:nvPr/>
          </p:nvCxnSpPr>
          <p:spPr bwMode="auto">
            <a:xfrm flipV="1">
              <a:off x="1539531" y="3540425"/>
              <a:ext cx="1898945" cy="65798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5" name="Straight Connector 173"/>
            <p:cNvCxnSpPr>
              <a:endCxn id="218" idx="6"/>
            </p:cNvCxnSpPr>
            <p:nvPr/>
          </p:nvCxnSpPr>
          <p:spPr bwMode="auto">
            <a:xfrm flipV="1">
              <a:off x="1539531" y="2920448"/>
              <a:ext cx="5751479" cy="1277957"/>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6" name="Straight Connector 174"/>
            <p:cNvCxnSpPr/>
            <p:nvPr/>
          </p:nvCxnSpPr>
          <p:spPr bwMode="auto">
            <a:xfrm>
              <a:off x="1539531" y="4198405"/>
              <a:ext cx="914400" cy="2358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7" name="Straight Connector 176"/>
            <p:cNvCxnSpPr/>
            <p:nvPr/>
          </p:nvCxnSpPr>
          <p:spPr bwMode="auto">
            <a:xfrm flipV="1">
              <a:off x="1539531" y="3460595"/>
              <a:ext cx="5467239" cy="73781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8" name="Straight Connector 177"/>
            <p:cNvCxnSpPr/>
            <p:nvPr/>
          </p:nvCxnSpPr>
          <p:spPr bwMode="auto">
            <a:xfrm>
              <a:off x="1172025" y="3388025"/>
              <a:ext cx="5834745" cy="7257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9" name="Straight Connector 179"/>
            <p:cNvCxnSpPr/>
            <p:nvPr/>
          </p:nvCxnSpPr>
          <p:spPr bwMode="auto">
            <a:xfrm flipV="1">
              <a:off x="2064466" y="3540425"/>
              <a:ext cx="1374010" cy="3761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0" name="Straight Connector 180"/>
            <p:cNvCxnSpPr/>
            <p:nvPr/>
          </p:nvCxnSpPr>
          <p:spPr bwMode="auto">
            <a:xfrm>
              <a:off x="2570046" y="3199340"/>
              <a:ext cx="868430" cy="3410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1" name="Straight Connector 182"/>
            <p:cNvCxnSpPr/>
            <p:nvPr/>
          </p:nvCxnSpPr>
          <p:spPr bwMode="auto">
            <a:xfrm>
              <a:off x="2064466" y="3916590"/>
              <a:ext cx="389465" cy="5176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2" name="Straight Connector 183"/>
            <p:cNvCxnSpPr/>
            <p:nvPr/>
          </p:nvCxnSpPr>
          <p:spPr bwMode="auto">
            <a:xfrm flipV="1">
              <a:off x="2453931" y="4234690"/>
              <a:ext cx="1828785" cy="1995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3" name="Straight Connector 185"/>
            <p:cNvCxnSpPr/>
            <p:nvPr/>
          </p:nvCxnSpPr>
          <p:spPr bwMode="auto">
            <a:xfrm>
              <a:off x="2453931" y="4434265"/>
              <a:ext cx="1962039" cy="39793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4" name="Straight Connector 186"/>
            <p:cNvCxnSpPr/>
            <p:nvPr/>
          </p:nvCxnSpPr>
          <p:spPr bwMode="auto">
            <a:xfrm>
              <a:off x="3438476" y="3540425"/>
              <a:ext cx="844240" cy="69426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5" name="Straight Connector 188"/>
            <p:cNvCxnSpPr/>
            <p:nvPr/>
          </p:nvCxnSpPr>
          <p:spPr bwMode="auto">
            <a:xfrm flipV="1">
              <a:off x="3438476" y="3171520"/>
              <a:ext cx="2191665" cy="3689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6" name="Straight Connector 189"/>
            <p:cNvCxnSpPr/>
            <p:nvPr/>
          </p:nvCxnSpPr>
          <p:spPr bwMode="auto">
            <a:xfrm>
              <a:off x="3438476" y="3540425"/>
              <a:ext cx="1255888" cy="1040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7" name="Straight Connector 191"/>
            <p:cNvCxnSpPr/>
            <p:nvPr/>
          </p:nvCxnSpPr>
          <p:spPr bwMode="auto">
            <a:xfrm flipV="1">
              <a:off x="4694364" y="2589740"/>
              <a:ext cx="169539" cy="10547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8" name="Straight Connector 192"/>
            <p:cNvCxnSpPr/>
            <p:nvPr/>
          </p:nvCxnSpPr>
          <p:spPr bwMode="auto">
            <a:xfrm flipV="1">
              <a:off x="4282716" y="3644445"/>
              <a:ext cx="411648" cy="59024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9" name="Straight Connector 194"/>
            <p:cNvCxnSpPr/>
            <p:nvPr/>
          </p:nvCxnSpPr>
          <p:spPr bwMode="auto">
            <a:xfrm flipH="1" flipV="1">
              <a:off x="4282716" y="4234690"/>
              <a:ext cx="133254" cy="59750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0" name="Straight Connector 195"/>
            <p:cNvCxnSpPr/>
            <p:nvPr/>
          </p:nvCxnSpPr>
          <p:spPr bwMode="auto">
            <a:xfrm flipH="1" flipV="1">
              <a:off x="4694364" y="3644445"/>
              <a:ext cx="1474206" cy="92649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1" name="Straight Connector 197"/>
            <p:cNvCxnSpPr/>
            <p:nvPr/>
          </p:nvCxnSpPr>
          <p:spPr bwMode="auto">
            <a:xfrm flipH="1">
              <a:off x="4415970" y="4570940"/>
              <a:ext cx="1752600" cy="26125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2" name="Straight Connector 198"/>
            <p:cNvCxnSpPr/>
            <p:nvPr/>
          </p:nvCxnSpPr>
          <p:spPr bwMode="auto">
            <a:xfrm flipH="1" flipV="1">
              <a:off x="4415970" y="4832195"/>
              <a:ext cx="853925" cy="3410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3" name="Straight Connector 200"/>
            <p:cNvCxnSpPr/>
            <p:nvPr/>
          </p:nvCxnSpPr>
          <p:spPr bwMode="auto">
            <a:xfrm flipH="1" flipV="1">
              <a:off x="4694364" y="3644445"/>
              <a:ext cx="575531" cy="152883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4" name="Straight Connector 201"/>
            <p:cNvCxnSpPr/>
            <p:nvPr/>
          </p:nvCxnSpPr>
          <p:spPr bwMode="auto">
            <a:xfrm flipH="1" flipV="1">
              <a:off x="4863903" y="2589740"/>
              <a:ext cx="2394258" cy="3459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5" name="Straight Connector 203"/>
            <p:cNvCxnSpPr/>
            <p:nvPr/>
          </p:nvCxnSpPr>
          <p:spPr bwMode="auto">
            <a:xfrm flipH="1" flipV="1">
              <a:off x="4863903" y="2589740"/>
              <a:ext cx="766238" cy="58178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6" name="Straight Connector 204"/>
            <p:cNvCxnSpPr/>
            <p:nvPr/>
          </p:nvCxnSpPr>
          <p:spPr bwMode="auto">
            <a:xfrm flipH="1">
              <a:off x="5269895" y="4570940"/>
              <a:ext cx="898675" cy="60234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7" name="Straight Connector 206"/>
            <p:cNvCxnSpPr/>
            <p:nvPr/>
          </p:nvCxnSpPr>
          <p:spPr bwMode="auto">
            <a:xfrm flipH="1">
              <a:off x="5630141" y="2935660"/>
              <a:ext cx="1628020" cy="2358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8" name="Straight Connector 207"/>
            <p:cNvCxnSpPr/>
            <p:nvPr/>
          </p:nvCxnSpPr>
          <p:spPr bwMode="auto">
            <a:xfrm flipH="1" flipV="1">
              <a:off x="5630141" y="3171520"/>
              <a:ext cx="1376629" cy="2890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59" name="Straight Connector 209"/>
            <p:cNvCxnSpPr/>
            <p:nvPr/>
          </p:nvCxnSpPr>
          <p:spPr bwMode="auto">
            <a:xfrm flipH="1" flipV="1">
              <a:off x="5630141" y="3171520"/>
              <a:ext cx="538429" cy="13994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60" name="Straight Connector 210"/>
            <p:cNvCxnSpPr/>
            <p:nvPr/>
          </p:nvCxnSpPr>
          <p:spPr bwMode="auto">
            <a:xfrm flipH="1">
              <a:off x="6168570" y="4033910"/>
              <a:ext cx="784791" cy="53703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61" name="Straight Connector 212"/>
            <p:cNvCxnSpPr/>
            <p:nvPr/>
          </p:nvCxnSpPr>
          <p:spPr bwMode="auto">
            <a:xfrm flipH="1" flipV="1">
              <a:off x="6168570" y="4570940"/>
              <a:ext cx="500551" cy="87448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62" name="Straight Connector 213"/>
            <p:cNvCxnSpPr/>
            <p:nvPr/>
          </p:nvCxnSpPr>
          <p:spPr bwMode="auto">
            <a:xfrm flipH="1">
              <a:off x="6941266" y="3460595"/>
              <a:ext cx="53409" cy="57331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63" name="Straight Connector 215"/>
            <p:cNvCxnSpPr/>
            <p:nvPr/>
          </p:nvCxnSpPr>
          <p:spPr bwMode="auto">
            <a:xfrm flipH="1">
              <a:off x="7006770" y="2935660"/>
              <a:ext cx="251391" cy="52493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64" name="Straight Connector 216"/>
            <p:cNvCxnSpPr/>
            <p:nvPr/>
          </p:nvCxnSpPr>
          <p:spPr bwMode="auto">
            <a:xfrm flipH="1">
              <a:off x="7246066" y="2702225"/>
              <a:ext cx="287676" cy="221340"/>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pic>
        <p:nvPicPr>
          <p:cNvPr id="3" name="图片 2"/>
          <p:cNvPicPr>
            <a:picLocks noChangeAspect="1"/>
          </p:cNvPicPr>
          <p:nvPr/>
        </p:nvPicPr>
        <p:blipFill>
          <a:blip r:embed="rId4"/>
          <a:stretch>
            <a:fillRect/>
          </a:stretch>
        </p:blipFill>
        <p:spPr>
          <a:xfrm>
            <a:off x="1582417" y="4864791"/>
            <a:ext cx="5977583" cy="1786417"/>
          </a:xfrm>
          <a:prstGeom prst="rect">
            <a:avLst/>
          </a:prstGeom>
        </p:spPr>
      </p:pic>
      <p:pic>
        <p:nvPicPr>
          <p:cNvPr id="2" name="图片 1"/>
          <p:cNvPicPr>
            <a:picLocks noChangeAspect="1"/>
          </p:cNvPicPr>
          <p:nvPr/>
        </p:nvPicPr>
        <p:blipFill>
          <a:blip r:embed="rId5"/>
          <a:stretch>
            <a:fillRect/>
          </a:stretch>
        </p:blipFill>
        <p:spPr>
          <a:xfrm>
            <a:off x="1584000" y="1032831"/>
            <a:ext cx="5976000" cy="3838184"/>
          </a:xfrm>
          <a:prstGeom prst="rect">
            <a:avLst/>
          </a:prstGeom>
        </p:spPr>
      </p:pic>
    </p:spTree>
    <p:extLst>
      <p:ext uri="{BB962C8B-B14F-4D97-AF65-F5344CB8AC3E}">
        <p14:creationId xmlns:p14="http://schemas.microsoft.com/office/powerpoint/2010/main" val="11044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 </a:t>
            </a:r>
            <a:r>
              <a:rPr lang="en-US" altLang="zh-CN" sz="4000" dirty="0">
                <a:solidFill>
                  <a:srgbClr val="FF0000"/>
                </a:solidFill>
              </a:rPr>
              <a:t>Representations</a:t>
            </a:r>
            <a:endParaRPr lang="en-US" dirty="0">
              <a:solidFill>
                <a:schemeClr val="tx1"/>
              </a:solidFill>
            </a:endParaRPr>
          </a:p>
        </p:txBody>
      </p:sp>
      <p:pic>
        <p:nvPicPr>
          <p:cNvPr id="2" name="图片 1"/>
          <p:cNvPicPr>
            <a:picLocks noChangeAspect="1"/>
          </p:cNvPicPr>
          <p:nvPr/>
        </p:nvPicPr>
        <p:blipFill>
          <a:blip r:embed="rId3"/>
          <a:stretch>
            <a:fillRect/>
          </a:stretch>
        </p:blipFill>
        <p:spPr>
          <a:xfrm>
            <a:off x="1234799" y="3810000"/>
            <a:ext cx="6674400" cy="2157600"/>
          </a:xfrm>
          <a:prstGeom prst="rect">
            <a:avLst/>
          </a:prstGeom>
        </p:spPr>
      </p:pic>
      <p:pic>
        <p:nvPicPr>
          <p:cNvPr id="5" name="图片 4"/>
          <p:cNvPicPr>
            <a:picLocks noChangeAspect="1"/>
          </p:cNvPicPr>
          <p:nvPr/>
        </p:nvPicPr>
        <p:blipFill>
          <a:blip r:embed="rId4"/>
          <a:stretch>
            <a:fillRect/>
          </a:stretch>
        </p:blipFill>
        <p:spPr>
          <a:xfrm>
            <a:off x="1583208" y="1524000"/>
            <a:ext cx="5977583" cy="1786417"/>
          </a:xfrm>
          <a:prstGeom prst="rect">
            <a:avLst/>
          </a:prstGeom>
        </p:spPr>
      </p:pic>
    </p:spTree>
    <p:extLst>
      <p:ext uri="{BB962C8B-B14F-4D97-AF65-F5344CB8AC3E}">
        <p14:creationId xmlns:p14="http://schemas.microsoft.com/office/powerpoint/2010/main" val="41701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 </a:t>
            </a:r>
            <a:r>
              <a:rPr lang="en-US" altLang="zh-CN" sz="4000" dirty="0">
                <a:solidFill>
                  <a:srgbClr val="FF0000"/>
                </a:solidFill>
              </a:rPr>
              <a:t>Representations</a:t>
            </a:r>
            <a:endParaRPr lang="en-US" dirty="0">
              <a:solidFill>
                <a:schemeClr val="tx1"/>
              </a:solidFill>
            </a:endParaRPr>
          </a:p>
        </p:txBody>
      </p:sp>
      <p:sp>
        <p:nvSpPr>
          <p:cNvPr id="897027" name="Rectangle 3"/>
          <p:cNvSpPr>
            <a:spLocks noChangeArrowheads="1"/>
          </p:cNvSpPr>
          <p:nvPr/>
        </p:nvSpPr>
        <p:spPr bwMode="auto">
          <a:xfrm>
            <a:off x="488950" y="1219200"/>
            <a:ext cx="8164513" cy="3065455"/>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Like most abstract structures, graphs can be implemented in different ways.  The primary feature that differentiates these implementations is the strategy used to </a:t>
            </a:r>
            <a:r>
              <a:rPr lang="en-US" sz="2400" b="0" dirty="0">
                <a:solidFill>
                  <a:srgbClr val="FF0000"/>
                </a:solidFill>
              </a:rPr>
              <a:t>represent connections between nodes</a:t>
            </a:r>
            <a:r>
              <a:rPr lang="en-US" sz="2400" b="0" dirty="0">
                <a:solidFill>
                  <a:srgbClr val="000000"/>
                </a:solidFill>
              </a:rPr>
              <a:t>.  In practice, the most common strategies are:</a:t>
            </a:r>
          </a:p>
          <a:p>
            <a:pPr marL="800100" lvl="1" indent="-342900">
              <a:lnSpc>
                <a:spcPct val="85000"/>
              </a:lnSpc>
              <a:spcAft>
                <a:spcPts val="1200"/>
              </a:spcAft>
              <a:buFont typeface="Times New Roman" panose="02020603050405020304" pitchFamily="18" charset="0"/>
              <a:buChar char="–"/>
            </a:pPr>
            <a:r>
              <a:rPr lang="en-US" sz="2400" b="0" dirty="0">
                <a:solidFill>
                  <a:srgbClr val="000000"/>
                </a:solidFill>
              </a:rPr>
              <a:t>Storing the connections for each node in an </a:t>
            </a:r>
            <a:r>
              <a:rPr lang="en-US" sz="2400" i="1" dirty="0">
                <a:solidFill>
                  <a:srgbClr val="FF0000"/>
                </a:solidFill>
              </a:rPr>
              <a:t>adjacency list</a:t>
            </a:r>
            <a:r>
              <a:rPr lang="en-US" sz="2400" b="0" dirty="0">
                <a:solidFill>
                  <a:srgbClr val="000000"/>
                </a:solidFill>
              </a:rPr>
              <a:t>.</a:t>
            </a:r>
          </a:p>
          <a:p>
            <a:pPr marL="800100" lvl="1" indent="-342900">
              <a:lnSpc>
                <a:spcPct val="85000"/>
              </a:lnSpc>
              <a:spcAft>
                <a:spcPts val="1200"/>
              </a:spcAft>
              <a:buFont typeface="Times New Roman" panose="02020603050405020304" pitchFamily="18" charset="0"/>
              <a:buChar char="–"/>
            </a:pPr>
            <a:r>
              <a:rPr lang="en-US" altLang="zh-CN" sz="2400" b="0" dirty="0">
                <a:solidFill>
                  <a:srgbClr val="000000"/>
                </a:solidFill>
              </a:rPr>
              <a:t>Storing the connections for the entire graph in an </a:t>
            </a:r>
            <a:r>
              <a:rPr lang="en-US" altLang="zh-CN" sz="2400" i="1" dirty="0">
                <a:solidFill>
                  <a:srgbClr val="FF0000"/>
                </a:solidFill>
              </a:rPr>
              <a:t>adjacency matrix</a:t>
            </a:r>
            <a:r>
              <a:rPr lang="en-US" altLang="zh-CN" sz="2400" b="0" dirty="0">
                <a:solidFill>
                  <a:srgbClr val="000000"/>
                </a:solidFill>
              </a:rPr>
              <a:t>.</a:t>
            </a:r>
          </a:p>
          <a:p>
            <a:pPr marL="800100" lvl="1" indent="-342900">
              <a:lnSpc>
                <a:spcPct val="85000"/>
              </a:lnSpc>
              <a:spcAft>
                <a:spcPts val="1200"/>
              </a:spcAft>
              <a:buFont typeface="Times New Roman" panose="02020603050405020304" pitchFamily="18" charset="0"/>
              <a:buChar char="–"/>
            </a:pPr>
            <a:r>
              <a:rPr lang="en-US" altLang="zh-CN" sz="2400" b="0" dirty="0">
                <a:solidFill>
                  <a:srgbClr val="000000"/>
                </a:solidFill>
              </a:rPr>
              <a:t>Storing the connections for each node as a </a:t>
            </a:r>
            <a:r>
              <a:rPr lang="en-US" altLang="zh-CN" sz="2400" i="1" dirty="0">
                <a:solidFill>
                  <a:srgbClr val="FF0000"/>
                </a:solidFill>
              </a:rPr>
              <a:t>set of arcs</a:t>
            </a:r>
            <a:r>
              <a:rPr lang="en-US" altLang="zh-CN" sz="2400" b="0" dirty="0">
                <a:solidFill>
                  <a:srgbClr val="000000"/>
                </a:solidFill>
              </a:rPr>
              <a:t>.</a:t>
            </a:r>
          </a:p>
        </p:txBody>
      </p:sp>
    </p:spTree>
    <p:extLst>
      <p:ext uri="{BB962C8B-B14F-4D97-AF65-F5344CB8AC3E}">
        <p14:creationId xmlns:p14="http://schemas.microsoft.com/office/powerpoint/2010/main" val="267934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70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7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70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0" y="76200"/>
            <a:ext cx="9144000" cy="1143000"/>
          </a:xfrm>
          <a:noFill/>
          <a:ln/>
        </p:spPr>
        <p:txBody>
          <a:bodyPr/>
          <a:lstStyle/>
          <a:p>
            <a:r>
              <a:rPr lang="en-US" sz="4000" dirty="0">
                <a:solidFill>
                  <a:srgbClr val="FF0000"/>
                </a:solidFill>
              </a:rPr>
              <a:t>Graph </a:t>
            </a:r>
            <a:r>
              <a:rPr lang="en-US" altLang="zh-CN" sz="4000" dirty="0">
                <a:solidFill>
                  <a:srgbClr val="FF0000"/>
                </a:solidFill>
              </a:rPr>
              <a:t>Representations</a:t>
            </a:r>
            <a:endParaRPr lang="en-US" dirty="0">
              <a:solidFill>
                <a:schemeClr val="tx1"/>
              </a:solidFill>
            </a:endParaRPr>
          </a:p>
        </p:txBody>
      </p:sp>
      <p:sp>
        <p:nvSpPr>
          <p:cNvPr id="897027" name="Rectangle 3"/>
          <p:cNvSpPr>
            <a:spLocks noChangeArrowheads="1"/>
          </p:cNvSpPr>
          <p:nvPr/>
        </p:nvSpPr>
        <p:spPr bwMode="auto">
          <a:xfrm>
            <a:off x="488950" y="1219200"/>
            <a:ext cx="8164513" cy="5404556"/>
          </a:xfrm>
          <a:prstGeom prst="rect">
            <a:avLst/>
          </a:prstGeom>
          <a:noFill/>
          <a:ln w="9525">
            <a:noFill/>
            <a:miter lim="800000"/>
            <a:headEnd/>
            <a:tailEnd/>
          </a:ln>
          <a:effectLst/>
        </p:spPr>
        <p:txBody>
          <a:bodyPr>
            <a:prstTxWarp prst="textNoShape">
              <a:avLst/>
            </a:prstTxWarp>
            <a:spAutoFit/>
          </a:bodyPr>
          <a:lstStyle/>
          <a:p>
            <a:pPr marL="342900" indent="-342900">
              <a:lnSpc>
                <a:spcPct val="85000"/>
              </a:lnSpc>
              <a:spcAft>
                <a:spcPts val="1200"/>
              </a:spcAft>
              <a:buFontTx/>
              <a:buChar char="•"/>
            </a:pPr>
            <a:r>
              <a:rPr lang="en-US" sz="2400" b="0" dirty="0">
                <a:solidFill>
                  <a:srgbClr val="000000"/>
                </a:solidFill>
              </a:rPr>
              <a:t>Storing the connections for each node in an </a:t>
            </a:r>
            <a:r>
              <a:rPr lang="en-US" sz="2400" i="1" dirty="0">
                <a:solidFill>
                  <a:srgbClr val="FF0000"/>
                </a:solidFill>
              </a:rPr>
              <a:t>adjacency list</a:t>
            </a:r>
            <a:r>
              <a:rPr lang="en-US" sz="2400" b="0" dirty="0">
                <a:solidFill>
                  <a:srgbClr val="000000"/>
                </a:solidFill>
              </a:rPr>
              <a:t>.</a:t>
            </a: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Tx/>
              <a:buChar char="•"/>
            </a:pPr>
            <a:endParaRPr lang="en-US" sz="2400" b="0" dirty="0">
              <a:solidFill>
                <a:srgbClr val="000000"/>
              </a:solidFill>
            </a:endParaRPr>
          </a:p>
          <a:p>
            <a:pPr marL="342900" indent="-342900">
              <a:lnSpc>
                <a:spcPct val="85000"/>
              </a:lnSpc>
              <a:spcAft>
                <a:spcPts val="1200"/>
              </a:spcAft>
              <a:buFont typeface="Arial" panose="020B0604020202020204" pitchFamily="34" charset="0"/>
              <a:buChar char="•"/>
            </a:pPr>
            <a:r>
              <a:rPr lang="en-US" altLang="zh-CN" sz="2400" b="0" dirty="0">
                <a:solidFill>
                  <a:srgbClr val="000000"/>
                </a:solidFill>
              </a:rPr>
              <a:t>Although simple and convenient, this representation can be </a:t>
            </a:r>
            <a:r>
              <a:rPr lang="en-US" altLang="zh-CN" sz="2400" b="0" dirty="0">
                <a:solidFill>
                  <a:srgbClr val="FF0000"/>
                </a:solidFill>
              </a:rPr>
              <a:t>inefficient</a:t>
            </a:r>
            <a:r>
              <a:rPr lang="en-US" altLang="zh-CN" sz="2400" b="0" dirty="0">
                <a:solidFill>
                  <a:srgbClr val="000000"/>
                </a:solidFill>
              </a:rPr>
              <a:t> when searching through the list of arcs associated with a node.  If the nodes have a large number of neighbors, this cost, </a:t>
            </a:r>
            <a:r>
              <a:rPr lang="en-US" altLang="zh-CN" sz="2800" b="0" i="1" dirty="0">
                <a:solidFill>
                  <a:srgbClr val="000000"/>
                </a:solidFill>
              </a:rPr>
              <a:t>O</a:t>
            </a:r>
            <a:r>
              <a:rPr lang="en-US" altLang="zh-CN" sz="2400" b="0" dirty="0">
                <a:solidFill>
                  <a:srgbClr val="000000"/>
                </a:solidFill>
              </a:rPr>
              <a:t>(</a:t>
            </a:r>
            <a:r>
              <a:rPr lang="en-US" altLang="zh-CN" sz="2400" b="0" i="1" dirty="0">
                <a:solidFill>
                  <a:srgbClr val="000000"/>
                </a:solidFill>
              </a:rPr>
              <a:t>D</a:t>
            </a:r>
            <a:r>
              <a:rPr lang="en-US" altLang="zh-CN" sz="2400" b="0" dirty="0">
                <a:solidFill>
                  <a:srgbClr val="000000"/>
                </a:solidFill>
              </a:rPr>
              <a:t>), where </a:t>
            </a:r>
            <a:r>
              <a:rPr lang="en-US" altLang="zh-CN" sz="2400" b="0" i="1" dirty="0">
                <a:solidFill>
                  <a:srgbClr val="000000"/>
                </a:solidFill>
              </a:rPr>
              <a:t>D</a:t>
            </a:r>
            <a:r>
              <a:rPr lang="en-US" altLang="zh-CN" sz="2400" b="0" dirty="0">
                <a:solidFill>
                  <a:srgbClr val="000000"/>
                </a:solidFill>
              </a:rPr>
              <a:t> represents the degree of the originating node, becomes more significant.</a:t>
            </a:r>
            <a:endParaRPr lang="en-US" sz="2400" b="0" dirty="0">
              <a:solidFill>
                <a:srgbClr val="000000"/>
              </a:solidFill>
            </a:endParaRPr>
          </a:p>
        </p:txBody>
      </p:sp>
      <p:sp>
        <p:nvSpPr>
          <p:cNvPr id="4" name="矩形 3">
            <a:extLst>
              <a:ext uri="{FF2B5EF4-FFF2-40B4-BE49-F238E27FC236}">
                <a16:creationId xmlns:a16="http://schemas.microsoft.com/office/drawing/2014/main" id="{CBFA8B68-EA7A-403C-B59E-2BF7677605E3}"/>
              </a:ext>
            </a:extLst>
          </p:cNvPr>
          <p:cNvSpPr/>
          <p:nvPr/>
        </p:nvSpPr>
        <p:spPr>
          <a:xfrm>
            <a:off x="2018506" y="1676400"/>
            <a:ext cx="5105400" cy="3170099"/>
          </a:xfrm>
          <a:prstGeom prst="rect">
            <a:avLst/>
          </a:prstGeom>
          <a:solidFill>
            <a:schemeClr val="bg1"/>
          </a:solidFill>
          <a:ln>
            <a:noFill/>
          </a:ln>
        </p:spPr>
        <p:txBody>
          <a:bodyPr wrap="square">
            <a:spAutoFit/>
          </a:bodyPr>
          <a:lstStyle/>
          <a:p>
            <a:pPr marL="0" lvl="3"/>
            <a:r>
              <a:rPr lang="en-US" altLang="zh-CN" sz="2000" b="0" dirty="0">
                <a:solidFill>
                  <a:srgbClr val="000000"/>
                </a:solidFill>
                <a:latin typeface="Helvetica" panose="020B0604020202020204" pitchFamily="34" charset="0"/>
                <a:cs typeface="Helvetica" panose="020B0604020202020204" pitchFamily="34" charset="0"/>
              </a:rPr>
              <a:t>Atlanta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(Chicago, Dallas, New York) </a:t>
            </a:r>
          </a:p>
          <a:p>
            <a:pPr marL="0" lvl="3"/>
            <a:r>
              <a:rPr lang="en-US" altLang="zh-CN" sz="2000" b="0" dirty="0">
                <a:solidFill>
                  <a:srgbClr val="000000"/>
                </a:solidFill>
                <a:latin typeface="Helvetica" panose="020B0604020202020204" pitchFamily="34" charset="0"/>
                <a:cs typeface="Helvetica" panose="020B0604020202020204" pitchFamily="34" charset="0"/>
              </a:rPr>
              <a:t>Boston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(New York, Seattle)</a:t>
            </a:r>
          </a:p>
          <a:p>
            <a:pPr marL="0" lvl="3"/>
            <a:r>
              <a:rPr lang="en-US" altLang="zh-CN" sz="2000" b="0" dirty="0">
                <a:solidFill>
                  <a:srgbClr val="000000"/>
                </a:solidFill>
                <a:latin typeface="Helvetica" panose="020B0604020202020204" pitchFamily="34" charset="0"/>
                <a:cs typeface="Helvetica" panose="020B0604020202020204" pitchFamily="34" charset="0"/>
              </a:rPr>
              <a:t>Chicago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(Atlanta, Denver)</a:t>
            </a:r>
          </a:p>
          <a:p>
            <a:pPr marL="0" lvl="3"/>
            <a:r>
              <a:rPr lang="en-US" altLang="zh-CN" sz="2000" b="0" dirty="0">
                <a:solidFill>
                  <a:srgbClr val="000000"/>
                </a:solidFill>
                <a:latin typeface="Helvetica" panose="020B0604020202020204" pitchFamily="34" charset="0"/>
                <a:cs typeface="Helvetica" panose="020B0604020202020204" pitchFamily="34" charset="0"/>
              </a:rPr>
              <a:t>Dallas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(Atlanta, Denver, Los Angeles)</a:t>
            </a:r>
          </a:p>
          <a:p>
            <a:pPr marL="0" lvl="3"/>
            <a:r>
              <a:rPr lang="en-US" altLang="zh-CN" sz="2000" b="0" dirty="0">
                <a:solidFill>
                  <a:srgbClr val="000000"/>
                </a:solidFill>
                <a:latin typeface="Helvetica" panose="020B0604020202020204" pitchFamily="34" charset="0"/>
                <a:cs typeface="Helvetica" panose="020B0604020202020204" pitchFamily="34" charset="0"/>
              </a:rPr>
              <a:t>Denver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(Chicago, Dallas, San Francisco)</a:t>
            </a:r>
          </a:p>
          <a:p>
            <a:pPr marL="0" lvl="3"/>
            <a:r>
              <a:rPr lang="en-US" altLang="zh-CN" sz="2000" b="0" dirty="0">
                <a:solidFill>
                  <a:srgbClr val="000000"/>
                </a:solidFill>
                <a:latin typeface="Helvetica" panose="020B0604020202020204" pitchFamily="34" charset="0"/>
                <a:cs typeface="Helvetica" panose="020B0604020202020204" pitchFamily="34" charset="0"/>
              </a:rPr>
              <a:t>Los Angeles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(Dallas)</a:t>
            </a:r>
          </a:p>
          <a:p>
            <a:pPr marL="0" lvl="3"/>
            <a:r>
              <a:rPr lang="en-US" altLang="zh-CN" sz="2000" b="0" dirty="0">
                <a:solidFill>
                  <a:srgbClr val="000000"/>
                </a:solidFill>
                <a:latin typeface="Helvetica" panose="020B0604020202020204" pitchFamily="34" charset="0"/>
                <a:cs typeface="Helvetica" panose="020B0604020202020204" pitchFamily="34" charset="0"/>
              </a:rPr>
              <a:t>New York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(Atlanta, Boston)</a:t>
            </a:r>
          </a:p>
          <a:p>
            <a:pPr marL="0" lvl="3"/>
            <a:r>
              <a:rPr lang="en-US" altLang="zh-CN" sz="2000" b="0" dirty="0">
                <a:solidFill>
                  <a:srgbClr val="000000"/>
                </a:solidFill>
                <a:latin typeface="Helvetica" panose="020B0604020202020204" pitchFamily="34" charset="0"/>
                <a:cs typeface="Helvetica" panose="020B0604020202020204" pitchFamily="34" charset="0"/>
              </a:rPr>
              <a:t>Portland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(San Francisco, Seattle)</a:t>
            </a:r>
          </a:p>
          <a:p>
            <a:pPr marL="0" lvl="3"/>
            <a:r>
              <a:rPr lang="en-US" altLang="zh-CN" sz="2000" b="0" dirty="0">
                <a:solidFill>
                  <a:srgbClr val="000000"/>
                </a:solidFill>
                <a:latin typeface="Helvetica" panose="020B0604020202020204" pitchFamily="34" charset="0"/>
                <a:cs typeface="Helvetica" panose="020B0604020202020204" pitchFamily="34" charset="0"/>
              </a:rPr>
              <a:t>San Francisco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(Dallas, Denver, Portland)</a:t>
            </a:r>
          </a:p>
          <a:p>
            <a:pPr marL="0" lvl="3"/>
            <a:r>
              <a:rPr lang="en-US" altLang="zh-CN" sz="2000" b="0" dirty="0">
                <a:solidFill>
                  <a:srgbClr val="000000"/>
                </a:solidFill>
                <a:latin typeface="Helvetica" panose="020B0604020202020204" pitchFamily="34" charset="0"/>
                <a:cs typeface="Helvetica" panose="020B0604020202020204" pitchFamily="34" charset="0"/>
              </a:rPr>
              <a:t>Seattle </a:t>
            </a:r>
            <a:r>
              <a:rPr lang="en-US" altLang="zh-CN" sz="2000" b="0" dirty="0">
                <a:solidFill>
                  <a:srgbClr val="000000"/>
                </a:solidFill>
                <a:latin typeface="Helvetica" panose="020B0604020202020204" pitchFamily="34" charset="0"/>
                <a:cs typeface="Helvetica" panose="020B0604020202020204" pitchFamily="34" charset="0"/>
                <a:sym typeface="Wingdings" panose="05000000000000000000" pitchFamily="2" charset="2"/>
              </a:rPr>
              <a:t></a:t>
            </a:r>
            <a:r>
              <a:rPr lang="en-US" altLang="zh-CN" sz="2000" b="0" dirty="0">
                <a:solidFill>
                  <a:srgbClr val="000000"/>
                </a:solidFill>
                <a:latin typeface="Helvetica" panose="020B0604020202020204" pitchFamily="34" charset="0"/>
                <a:cs typeface="Helvetica" panose="020B0604020202020204" pitchFamily="34" charset="0"/>
              </a:rPr>
              <a:t> (Boston, Portland)</a:t>
            </a:r>
          </a:p>
        </p:txBody>
      </p:sp>
    </p:spTree>
    <p:extLst>
      <p:ext uri="{BB962C8B-B14F-4D97-AF65-F5344CB8AC3E}">
        <p14:creationId xmlns:p14="http://schemas.microsoft.com/office/powerpoint/2010/main" val="22297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70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23697</TotalTime>
  <Words>7421</Words>
  <Application>Microsoft Office PowerPoint</Application>
  <PresentationFormat>On-screen Show (4:3)</PresentationFormat>
  <Paragraphs>1381</Paragraphs>
  <Slides>58</Slides>
  <Notes>57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58</vt:i4>
      </vt:variant>
    </vt:vector>
  </HeadingPairs>
  <TitlesOfParts>
    <vt:vector size="71" baseType="lpstr">
      <vt:lpstr>Helvetica Neue</vt:lpstr>
      <vt:lpstr>ＭＳ Ｐゴシック</vt:lpstr>
      <vt:lpstr>Arial</vt:lpstr>
      <vt:lpstr>Courier New</vt:lpstr>
      <vt:lpstr>Helvetica</vt:lpstr>
      <vt:lpstr>Symbol</vt:lpstr>
      <vt:lpstr>Times New Roman</vt:lpstr>
      <vt:lpstr>Wingdings</vt:lpstr>
      <vt:lpstr>Blank Presentation</vt:lpstr>
      <vt:lpstr>1_Blank Presentation</vt:lpstr>
      <vt:lpstr>2_Blank Presentation</vt:lpstr>
      <vt:lpstr>3_Blank Presentation</vt:lpstr>
      <vt:lpstr>4_Blank Presentation</vt:lpstr>
      <vt:lpstr>Graphs</vt:lpstr>
      <vt:lpstr>Examples of Graphs</vt:lpstr>
      <vt:lpstr>Example of Graphs</vt:lpstr>
      <vt:lpstr>The Definition of a Graph</vt:lpstr>
      <vt:lpstr>Graph Terminology</vt:lpstr>
      <vt:lpstr>Graph Abstraction</vt:lpstr>
      <vt:lpstr>Graph Representations</vt:lpstr>
      <vt:lpstr>Graph Representations</vt:lpstr>
      <vt:lpstr>Graph Representations</vt:lpstr>
      <vt:lpstr>Graph Representations</vt:lpstr>
      <vt:lpstr>Graph Representations</vt:lpstr>
      <vt:lpstr>The Low-Level graphtypes.h Interface</vt:lpstr>
      <vt:lpstr>The Low-Level graphtypes.h Interface</vt:lpstr>
      <vt:lpstr>Graph Traversals</vt:lpstr>
      <vt:lpstr>Depth-First Search</vt:lpstr>
      <vt:lpstr>Breadth-First Search</vt:lpstr>
      <vt:lpstr>Exercise: Breadth-First Search</vt:lpstr>
      <vt:lpstr>Example: Frodo’s Journey</vt:lpstr>
      <vt:lpstr>The Middle Earth Graph</vt:lpstr>
      <vt:lpstr>Exercise: Depth-First Search</vt:lpstr>
      <vt:lpstr>Exercise: Breadth-first search</vt:lpstr>
      <vt:lpstr>Depth-First Search Using Recursion</vt:lpstr>
      <vt:lpstr>Breadth-First Search Using a Queue</vt:lpstr>
      <vt:lpstr>Exercise: Tree Traversal</vt:lpstr>
      <vt:lpstr>Designing a Graph Interface</vt:lpstr>
      <vt:lpstr>Three Strategies for Graph Abstraction</vt:lpstr>
      <vt:lpstr>Graph as a parameterized class</vt:lpstr>
      <vt:lpstr>The class-based graph.h Interface</vt:lpstr>
      <vt:lpstr>The class-based graph.h Interface</vt:lpstr>
      <vt:lpstr>The class-based graph.h Interface</vt:lpstr>
      <vt:lpstr>The class-based graph.h Interface</vt:lpstr>
      <vt:lpstr>The class-based graph.h Interface</vt:lpstr>
      <vt:lpstr>The class-based graph.h Interface</vt:lpstr>
      <vt:lpstr>The class-based graph.h Interface</vt:lpstr>
      <vt:lpstr>The class-based graph.h Interface</vt:lpstr>
      <vt:lpstr>The Private Section of graph.h</vt:lpstr>
      <vt:lpstr>The Implementation Section</vt:lpstr>
      <vt:lpstr>The Implementation Section</vt:lpstr>
      <vt:lpstr>Finding Shortest Paths: Dijkstra’s Algorithm</vt:lpstr>
      <vt:lpstr>Shortest Path</vt:lpstr>
      <vt:lpstr>Exercise: Dijkstra’s Algorithm</vt:lpstr>
      <vt:lpstr>Kruskal’s Algorithm</vt:lpstr>
      <vt:lpstr>Combining Sets in Kruskal’s Algorithm</vt:lpstr>
      <vt:lpstr>Exercise: Minimum Spanning Tree</vt:lpstr>
      <vt:lpstr>Google</vt:lpstr>
      <vt:lpstr>Page Rank</vt:lpstr>
      <vt:lpstr>Page Rank Algorithm</vt:lpstr>
      <vt:lpstr>Markov Processes</vt:lpstr>
      <vt:lpstr>Google’s Page Rank Algorithm</vt:lpstr>
      <vt:lpstr>The Page Rank Algorithm</vt:lpstr>
      <vt:lpstr>The Page Rank Algorithm</vt:lpstr>
      <vt:lpstr>The Page Rank Algorithm</vt:lpstr>
      <vt:lpstr>The Page Rank Algorithm</vt:lpstr>
      <vt:lpstr>The Page Rank Algorithm</vt:lpstr>
      <vt:lpstr>The Page Rank Algorithm</vt:lpstr>
      <vt:lpstr>The Page Rank Algorithm</vt:lpstr>
      <vt:lpstr>The Page Rank Algorithm</vt:lpstr>
      <vt:lpstr>The End</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3—Expressions</dc:title>
  <cp:lastModifiedBy>Prof. Huang Rui (SSE)</cp:lastModifiedBy>
  <cp:revision>263</cp:revision>
  <dcterms:created xsi:type="dcterms:W3CDTF">2014-07-04T06:37:10Z</dcterms:created>
  <dcterms:modified xsi:type="dcterms:W3CDTF">2019-04-18T08:36:26Z</dcterms:modified>
</cp:coreProperties>
</file>